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69"/>
  </p:notesMasterIdLst>
  <p:handoutMasterIdLst>
    <p:handoutMasterId r:id="rId70"/>
  </p:handoutMasterIdLst>
  <p:sldIdLst>
    <p:sldId id="264" r:id="rId3"/>
    <p:sldId id="265" r:id="rId4"/>
    <p:sldId id="266" r:id="rId5"/>
    <p:sldId id="359" r:id="rId6"/>
    <p:sldId id="412" r:id="rId7"/>
    <p:sldId id="267" r:id="rId8"/>
    <p:sldId id="268" r:id="rId9"/>
    <p:sldId id="269" r:id="rId10"/>
    <p:sldId id="270" r:id="rId11"/>
    <p:sldId id="271" r:id="rId12"/>
    <p:sldId id="272" r:id="rId13"/>
    <p:sldId id="273" r:id="rId14"/>
    <p:sldId id="388" r:id="rId15"/>
    <p:sldId id="276" r:id="rId16"/>
    <p:sldId id="389" r:id="rId17"/>
    <p:sldId id="390" r:id="rId18"/>
    <p:sldId id="391" r:id="rId19"/>
    <p:sldId id="392" r:id="rId20"/>
    <p:sldId id="393" r:id="rId21"/>
    <p:sldId id="394" r:id="rId22"/>
    <p:sldId id="395" r:id="rId23"/>
    <p:sldId id="285" r:id="rId24"/>
    <p:sldId id="286" r:id="rId25"/>
    <p:sldId id="396" r:id="rId26"/>
    <p:sldId id="290" r:id="rId27"/>
    <p:sldId id="291" r:id="rId28"/>
    <p:sldId id="317" r:id="rId29"/>
    <p:sldId id="318" r:id="rId30"/>
    <p:sldId id="292" r:id="rId31"/>
    <p:sldId id="397" r:id="rId32"/>
    <p:sldId id="295" r:id="rId33"/>
    <p:sldId id="300" r:id="rId34"/>
    <p:sldId id="301" r:id="rId35"/>
    <p:sldId id="302" r:id="rId36"/>
    <p:sldId id="303" r:id="rId37"/>
    <p:sldId id="304" r:id="rId38"/>
    <p:sldId id="311" r:id="rId39"/>
    <p:sldId id="312" r:id="rId40"/>
    <p:sldId id="350" r:id="rId41"/>
    <p:sldId id="351" r:id="rId42"/>
    <p:sldId id="369" r:id="rId43"/>
    <p:sldId id="398" r:id="rId44"/>
    <p:sldId id="274" r:id="rId45"/>
    <p:sldId id="343" r:id="rId46"/>
    <p:sldId id="400" r:id="rId47"/>
    <p:sldId id="401" r:id="rId48"/>
    <p:sldId id="336" r:id="rId49"/>
    <p:sldId id="339" r:id="rId50"/>
    <p:sldId id="413" r:id="rId51"/>
    <p:sldId id="377" r:id="rId52"/>
    <p:sldId id="378" r:id="rId53"/>
    <p:sldId id="402" r:id="rId54"/>
    <p:sldId id="403" r:id="rId55"/>
    <p:sldId id="404" r:id="rId56"/>
    <p:sldId id="405" r:id="rId57"/>
    <p:sldId id="406" r:id="rId58"/>
    <p:sldId id="407" r:id="rId59"/>
    <p:sldId id="408" r:id="rId60"/>
    <p:sldId id="409" r:id="rId61"/>
    <p:sldId id="354" r:id="rId62"/>
    <p:sldId id="355" r:id="rId63"/>
    <p:sldId id="356" r:id="rId64"/>
    <p:sldId id="411" r:id="rId65"/>
    <p:sldId id="410" r:id="rId66"/>
    <p:sldId id="414" r:id="rId67"/>
    <p:sldId id="416" r:id="rId6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4414" autoAdjust="0"/>
  </p:normalViewPr>
  <p:slideViewPr>
    <p:cSldViewPr showGuides="1">
      <p:cViewPr varScale="1">
        <p:scale>
          <a:sx n="108" d="100"/>
          <a:sy n="108" d="100"/>
        </p:scale>
        <p:origin x="970" y="82"/>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s>
</file>

<file path=ppt/diagrams/_rels/data10.xml.rels><?xml version="1.0" encoding="UTF-8" standalone="yes"?>
<Relationships xmlns="http://schemas.openxmlformats.org/package/2006/relationships"><Relationship Id="rId1" Type="http://schemas.openxmlformats.org/officeDocument/2006/relationships/image" Target="../media/image33.png"/></Relationships>
</file>

<file path=ppt/diagrams/_rels/data4.xml.rels><?xml version="1.0" encoding="UTF-8" standalone="yes"?>
<Relationships xmlns="http://schemas.openxmlformats.org/package/2006/relationships"><Relationship Id="rId1" Type="http://schemas.openxmlformats.org/officeDocument/2006/relationships/image" Target="../media/image27.jpg"/></Relationships>
</file>

<file path=ppt/diagrams/_rels/data5.xml.rels><?xml version="1.0" encoding="UTF-8" standalone="yes"?>
<Relationships xmlns="http://schemas.openxmlformats.org/package/2006/relationships"><Relationship Id="rId1" Type="http://schemas.openxmlformats.org/officeDocument/2006/relationships/image" Target="../media/image28.jpg"/></Relationships>
</file>

<file path=ppt/diagrams/_rels/data6.xml.rels><?xml version="1.0" encoding="UTF-8" standalone="yes"?>
<Relationships xmlns="http://schemas.openxmlformats.org/package/2006/relationships"><Relationship Id="rId1" Type="http://schemas.openxmlformats.org/officeDocument/2006/relationships/image" Target="../media/image29.jpg"/></Relationships>
</file>

<file path=ppt/diagrams/_rels/data7.xml.rels><?xml version="1.0" encoding="UTF-8" standalone="yes"?>
<Relationships xmlns="http://schemas.openxmlformats.org/package/2006/relationships"><Relationship Id="rId1" Type="http://schemas.openxmlformats.org/officeDocument/2006/relationships/image" Target="../media/image30.png"/></Relationships>
</file>

<file path=ppt/diagrams/_rels/data8.xml.rels><?xml version="1.0" encoding="UTF-8" standalone="yes"?>
<Relationships xmlns="http://schemas.openxmlformats.org/package/2006/relationships"><Relationship Id="rId1" Type="http://schemas.openxmlformats.org/officeDocument/2006/relationships/image" Target="../media/image31.png"/></Relationships>
</file>

<file path=ppt/diagrams/_rels/data9.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7.jpg"/></Relationships>
</file>

<file path=ppt/diagrams/_rels/drawing5.xml.rels><?xml version="1.0" encoding="UTF-8" standalone="yes"?>
<Relationships xmlns="http://schemas.openxmlformats.org/package/2006/relationships"><Relationship Id="rId1" Type="http://schemas.openxmlformats.org/officeDocument/2006/relationships/image" Target="../media/image28.jpg"/></Relationships>
</file>

<file path=ppt/diagrams/_rels/drawing6.xml.rels><?xml version="1.0" encoding="UTF-8" standalone="yes"?>
<Relationships xmlns="http://schemas.openxmlformats.org/package/2006/relationships"><Relationship Id="rId1" Type="http://schemas.openxmlformats.org/officeDocument/2006/relationships/image" Target="../media/image29.jpg"/></Relationships>
</file>

<file path=ppt/diagrams/_rels/drawing7.xml.rels><?xml version="1.0" encoding="UTF-8" standalone="yes"?>
<Relationships xmlns="http://schemas.openxmlformats.org/package/2006/relationships"><Relationship Id="rId1" Type="http://schemas.openxmlformats.org/officeDocument/2006/relationships/image" Target="../media/image30.png"/></Relationships>
</file>

<file path=ppt/diagrams/_rels/drawing8.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9.xml.rels><?xml version="1.0" encoding="UTF-8" standalone="yes"?>
<Relationships xmlns="http://schemas.openxmlformats.org/package/2006/relationships"><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AEE359-13B0-49A9-8705-0C2ED22A9026}" type="doc">
      <dgm:prSet loTypeId="urn:microsoft.com/office/officeart/2005/8/layout/radial2" loCatId="relationship" qsTypeId="urn:microsoft.com/office/officeart/2005/8/quickstyle/simple5" qsCatId="simple" csTypeId="urn:microsoft.com/office/officeart/2005/8/colors/accent1_2" csCatId="accent1"/>
      <dgm:spPr/>
      <dgm:t>
        <a:bodyPr/>
        <a:lstStyle/>
        <a:p>
          <a:endParaRPr lang="en-GB"/>
        </a:p>
      </dgm:t>
    </dgm:pt>
    <dgm:pt modelId="{6D7A7C4A-BFDE-4567-BAAF-D557D0C7CF38}">
      <dgm:prSet/>
      <dgm:spPr/>
      <dgm:t>
        <a:bodyPr/>
        <a:lstStyle/>
        <a:p>
          <a:pPr rtl="0"/>
          <a:r>
            <a:rPr lang="en-GB" dirty="0" smtClean="0"/>
            <a:t>Hearing</a:t>
          </a:r>
          <a:endParaRPr lang="en-GB" dirty="0"/>
        </a:p>
      </dgm:t>
    </dgm:pt>
    <dgm:pt modelId="{A38AA6A8-69D9-481E-9A0D-7B2CD21E280E}" type="parTrans" cxnId="{868466C1-2B26-4392-989A-931BD9FD686C}">
      <dgm:prSet/>
      <dgm:spPr/>
      <dgm:t>
        <a:bodyPr/>
        <a:lstStyle/>
        <a:p>
          <a:endParaRPr lang="en-GB"/>
        </a:p>
      </dgm:t>
    </dgm:pt>
    <dgm:pt modelId="{48D95A11-0402-4768-9DC4-A42167B5C0EA}" type="sibTrans" cxnId="{868466C1-2B26-4392-989A-931BD9FD686C}">
      <dgm:prSet/>
      <dgm:spPr/>
      <dgm:t>
        <a:bodyPr/>
        <a:lstStyle/>
        <a:p>
          <a:endParaRPr lang="en-GB"/>
        </a:p>
      </dgm:t>
    </dgm:pt>
    <dgm:pt modelId="{513C1B08-5AA7-43E7-BE62-F0C979BD2E71}">
      <dgm:prSet/>
      <dgm:spPr/>
      <dgm:t>
        <a:bodyPr/>
        <a:lstStyle/>
        <a:p>
          <a:pPr rtl="0"/>
          <a:r>
            <a:rPr lang="en-GB" smtClean="0"/>
            <a:t>Smell</a:t>
          </a:r>
          <a:endParaRPr lang="en-GB"/>
        </a:p>
      </dgm:t>
    </dgm:pt>
    <dgm:pt modelId="{1AC0CE95-3ED0-4F56-A05E-6B36FD51E35F}" type="parTrans" cxnId="{593D3662-8962-45A7-A9CB-F2FD2AC552D1}">
      <dgm:prSet/>
      <dgm:spPr/>
      <dgm:t>
        <a:bodyPr/>
        <a:lstStyle/>
        <a:p>
          <a:endParaRPr lang="en-GB"/>
        </a:p>
      </dgm:t>
    </dgm:pt>
    <dgm:pt modelId="{C062D648-82DF-440D-A82C-C09379CFB43C}" type="sibTrans" cxnId="{593D3662-8962-45A7-A9CB-F2FD2AC552D1}">
      <dgm:prSet/>
      <dgm:spPr/>
      <dgm:t>
        <a:bodyPr/>
        <a:lstStyle/>
        <a:p>
          <a:endParaRPr lang="en-GB"/>
        </a:p>
      </dgm:t>
    </dgm:pt>
    <dgm:pt modelId="{D2E0E1A1-80E1-4FAC-91BE-1A89016B4940}">
      <dgm:prSet/>
      <dgm:spPr/>
      <dgm:t>
        <a:bodyPr/>
        <a:lstStyle/>
        <a:p>
          <a:pPr rtl="0"/>
          <a:r>
            <a:rPr lang="en-GB" smtClean="0"/>
            <a:t>Taste </a:t>
          </a:r>
          <a:endParaRPr lang="en-GB"/>
        </a:p>
      </dgm:t>
    </dgm:pt>
    <dgm:pt modelId="{0D0F1D23-41A5-4E34-A4F6-23D60DF6C9E3}" type="parTrans" cxnId="{9FB15CC1-2FE9-4F21-A1E3-34271B1024C4}">
      <dgm:prSet/>
      <dgm:spPr/>
      <dgm:t>
        <a:bodyPr/>
        <a:lstStyle/>
        <a:p>
          <a:endParaRPr lang="en-GB"/>
        </a:p>
      </dgm:t>
    </dgm:pt>
    <dgm:pt modelId="{11A07A68-9134-4190-9ADC-6E83E0B9C137}" type="sibTrans" cxnId="{9FB15CC1-2FE9-4F21-A1E3-34271B1024C4}">
      <dgm:prSet/>
      <dgm:spPr/>
      <dgm:t>
        <a:bodyPr/>
        <a:lstStyle/>
        <a:p>
          <a:endParaRPr lang="en-GB"/>
        </a:p>
      </dgm:t>
    </dgm:pt>
    <dgm:pt modelId="{E1531A8E-1FD2-4AFF-98BD-260E56B0D10A}">
      <dgm:prSet/>
      <dgm:spPr/>
      <dgm:t>
        <a:bodyPr/>
        <a:lstStyle/>
        <a:p>
          <a:pPr rtl="0"/>
          <a:r>
            <a:rPr lang="en-GB" smtClean="0"/>
            <a:t>Touch</a:t>
          </a:r>
          <a:endParaRPr lang="en-GB"/>
        </a:p>
      </dgm:t>
    </dgm:pt>
    <dgm:pt modelId="{ADE84283-53A3-4FA8-87AD-7D4F52691D5D}" type="parTrans" cxnId="{2E5FA18B-0F1F-4EBC-B0A5-45F16C4B96F1}">
      <dgm:prSet/>
      <dgm:spPr/>
      <dgm:t>
        <a:bodyPr/>
        <a:lstStyle/>
        <a:p>
          <a:endParaRPr lang="en-GB"/>
        </a:p>
      </dgm:t>
    </dgm:pt>
    <dgm:pt modelId="{73EE4353-25B0-4ED1-806E-988110B4BB4B}" type="sibTrans" cxnId="{2E5FA18B-0F1F-4EBC-B0A5-45F16C4B96F1}">
      <dgm:prSet/>
      <dgm:spPr/>
      <dgm:t>
        <a:bodyPr/>
        <a:lstStyle/>
        <a:p>
          <a:endParaRPr lang="en-GB"/>
        </a:p>
      </dgm:t>
    </dgm:pt>
    <dgm:pt modelId="{71439881-D89B-4241-9D5A-0E2637F93F5B}">
      <dgm:prSet/>
      <dgm:spPr/>
      <dgm:t>
        <a:bodyPr/>
        <a:lstStyle/>
        <a:p>
          <a:pPr rtl="0"/>
          <a:r>
            <a:rPr lang="en-GB" smtClean="0"/>
            <a:t>Sight</a:t>
          </a:r>
          <a:endParaRPr lang="en-GB"/>
        </a:p>
      </dgm:t>
    </dgm:pt>
    <dgm:pt modelId="{02631BA6-25FA-42C4-A042-36FF1E2020B7}" type="parTrans" cxnId="{8AEB35B9-B77F-41EB-A8D2-227A21E7CC44}">
      <dgm:prSet/>
      <dgm:spPr/>
      <dgm:t>
        <a:bodyPr/>
        <a:lstStyle/>
        <a:p>
          <a:endParaRPr lang="en-GB"/>
        </a:p>
      </dgm:t>
    </dgm:pt>
    <dgm:pt modelId="{DA46F823-D7D8-4EED-9A2F-81AA66312D85}" type="sibTrans" cxnId="{8AEB35B9-B77F-41EB-A8D2-227A21E7CC44}">
      <dgm:prSet/>
      <dgm:spPr/>
      <dgm:t>
        <a:bodyPr/>
        <a:lstStyle/>
        <a:p>
          <a:endParaRPr lang="en-GB"/>
        </a:p>
      </dgm:t>
    </dgm:pt>
    <dgm:pt modelId="{F027ECE0-65E8-4591-9629-C1D453B13AE9}" type="pres">
      <dgm:prSet presAssocID="{1BAEE359-13B0-49A9-8705-0C2ED22A9026}" presName="composite" presStyleCnt="0">
        <dgm:presLayoutVars>
          <dgm:chMax val="5"/>
          <dgm:dir/>
          <dgm:animLvl val="ctr"/>
          <dgm:resizeHandles val="exact"/>
        </dgm:presLayoutVars>
      </dgm:prSet>
      <dgm:spPr/>
    </dgm:pt>
    <dgm:pt modelId="{1E0FEFDA-EDE7-495F-85BB-4A6AFD8C4E39}" type="pres">
      <dgm:prSet presAssocID="{1BAEE359-13B0-49A9-8705-0C2ED22A9026}" presName="cycle" presStyleCnt="0"/>
      <dgm:spPr/>
    </dgm:pt>
    <dgm:pt modelId="{19D6D581-7C3F-42FB-9945-A0787B34E70D}" type="pres">
      <dgm:prSet presAssocID="{1BAEE359-13B0-49A9-8705-0C2ED22A9026}" presName="centerShape" presStyleCnt="0"/>
      <dgm:spPr/>
    </dgm:pt>
    <dgm:pt modelId="{836BEE0D-A964-44AA-9F44-57244CFD2E11}" type="pres">
      <dgm:prSet presAssocID="{1BAEE359-13B0-49A9-8705-0C2ED22A9026}" presName="connSite" presStyleLbl="node1" presStyleIdx="0" presStyleCnt="6"/>
      <dgm:spPr/>
    </dgm:pt>
    <dgm:pt modelId="{6E657A4A-7099-4DC8-99FD-912260EF6BD5}" type="pres">
      <dgm:prSet presAssocID="{1BAEE359-13B0-49A9-8705-0C2ED22A9026}" presName="visible" presStyleLbl="node1" presStyleIdx="0" presStyleCnt="6"/>
      <dgm:spPr/>
    </dgm:pt>
    <dgm:pt modelId="{D1013464-3DBD-449E-B79A-D9DDA97AF004}" type="pres">
      <dgm:prSet presAssocID="{A38AA6A8-69D9-481E-9A0D-7B2CD21E280E}" presName="Name25" presStyleLbl="parChTrans1D1" presStyleIdx="0" presStyleCnt="5"/>
      <dgm:spPr/>
    </dgm:pt>
    <dgm:pt modelId="{A5B6C439-55C7-49BB-99D4-7D5777133F7B}" type="pres">
      <dgm:prSet presAssocID="{6D7A7C4A-BFDE-4567-BAAF-D557D0C7CF38}" presName="node" presStyleCnt="0"/>
      <dgm:spPr/>
    </dgm:pt>
    <dgm:pt modelId="{3BE73149-3027-4EC3-9013-DDE781A2BD19}" type="pres">
      <dgm:prSet presAssocID="{6D7A7C4A-BFDE-4567-BAAF-D557D0C7CF38}" presName="parentNode" presStyleLbl="node1" presStyleIdx="1" presStyleCnt="6">
        <dgm:presLayoutVars>
          <dgm:chMax val="1"/>
          <dgm:bulletEnabled val="1"/>
        </dgm:presLayoutVars>
      </dgm:prSet>
      <dgm:spPr/>
    </dgm:pt>
    <dgm:pt modelId="{426FB541-7D9A-4262-AC1B-D1C044F2973B}" type="pres">
      <dgm:prSet presAssocID="{6D7A7C4A-BFDE-4567-BAAF-D557D0C7CF38}" presName="childNode" presStyleLbl="revTx" presStyleIdx="0" presStyleCnt="0">
        <dgm:presLayoutVars>
          <dgm:bulletEnabled val="1"/>
        </dgm:presLayoutVars>
      </dgm:prSet>
      <dgm:spPr/>
    </dgm:pt>
    <dgm:pt modelId="{019470A8-478B-421F-B50E-E622151F2899}" type="pres">
      <dgm:prSet presAssocID="{1AC0CE95-3ED0-4F56-A05E-6B36FD51E35F}" presName="Name25" presStyleLbl="parChTrans1D1" presStyleIdx="1" presStyleCnt="5"/>
      <dgm:spPr/>
    </dgm:pt>
    <dgm:pt modelId="{5C71B918-C1A6-4888-8F30-2B37B1076A3F}" type="pres">
      <dgm:prSet presAssocID="{513C1B08-5AA7-43E7-BE62-F0C979BD2E71}" presName="node" presStyleCnt="0"/>
      <dgm:spPr/>
    </dgm:pt>
    <dgm:pt modelId="{C86322DF-83E1-4E87-9D2B-4D41F9CEA85B}" type="pres">
      <dgm:prSet presAssocID="{513C1B08-5AA7-43E7-BE62-F0C979BD2E71}" presName="parentNode" presStyleLbl="node1" presStyleIdx="2" presStyleCnt="6">
        <dgm:presLayoutVars>
          <dgm:chMax val="1"/>
          <dgm:bulletEnabled val="1"/>
        </dgm:presLayoutVars>
      </dgm:prSet>
      <dgm:spPr/>
    </dgm:pt>
    <dgm:pt modelId="{5F7C9B78-A18C-44B9-BF7F-BDB13D4ECFDF}" type="pres">
      <dgm:prSet presAssocID="{513C1B08-5AA7-43E7-BE62-F0C979BD2E71}" presName="childNode" presStyleLbl="revTx" presStyleIdx="0" presStyleCnt="0">
        <dgm:presLayoutVars>
          <dgm:bulletEnabled val="1"/>
        </dgm:presLayoutVars>
      </dgm:prSet>
      <dgm:spPr/>
    </dgm:pt>
    <dgm:pt modelId="{AA7F8620-3203-4BED-AA45-E04A7B0DE325}" type="pres">
      <dgm:prSet presAssocID="{0D0F1D23-41A5-4E34-A4F6-23D60DF6C9E3}" presName="Name25" presStyleLbl="parChTrans1D1" presStyleIdx="2" presStyleCnt="5"/>
      <dgm:spPr/>
    </dgm:pt>
    <dgm:pt modelId="{AFFD084A-DA73-4EE6-AB41-6E9C631201E7}" type="pres">
      <dgm:prSet presAssocID="{D2E0E1A1-80E1-4FAC-91BE-1A89016B4940}" presName="node" presStyleCnt="0"/>
      <dgm:spPr/>
    </dgm:pt>
    <dgm:pt modelId="{692827F5-403E-4FAB-94A0-1EA76AD0BCEC}" type="pres">
      <dgm:prSet presAssocID="{D2E0E1A1-80E1-4FAC-91BE-1A89016B4940}" presName="parentNode" presStyleLbl="node1" presStyleIdx="3" presStyleCnt="6">
        <dgm:presLayoutVars>
          <dgm:chMax val="1"/>
          <dgm:bulletEnabled val="1"/>
        </dgm:presLayoutVars>
      </dgm:prSet>
      <dgm:spPr/>
    </dgm:pt>
    <dgm:pt modelId="{8C5A40E6-596F-4DF0-8A62-0025D0D24C39}" type="pres">
      <dgm:prSet presAssocID="{D2E0E1A1-80E1-4FAC-91BE-1A89016B4940}" presName="childNode" presStyleLbl="revTx" presStyleIdx="0" presStyleCnt="0">
        <dgm:presLayoutVars>
          <dgm:bulletEnabled val="1"/>
        </dgm:presLayoutVars>
      </dgm:prSet>
      <dgm:spPr/>
    </dgm:pt>
    <dgm:pt modelId="{4E9C4034-81DB-4C8E-9224-5BFFB3236A15}" type="pres">
      <dgm:prSet presAssocID="{ADE84283-53A3-4FA8-87AD-7D4F52691D5D}" presName="Name25" presStyleLbl="parChTrans1D1" presStyleIdx="3" presStyleCnt="5"/>
      <dgm:spPr/>
    </dgm:pt>
    <dgm:pt modelId="{89017440-13EE-4269-BEA2-AF8C8B115F9B}" type="pres">
      <dgm:prSet presAssocID="{E1531A8E-1FD2-4AFF-98BD-260E56B0D10A}" presName="node" presStyleCnt="0"/>
      <dgm:spPr/>
    </dgm:pt>
    <dgm:pt modelId="{D414465D-8DC4-46A6-833D-95DFC82D3056}" type="pres">
      <dgm:prSet presAssocID="{E1531A8E-1FD2-4AFF-98BD-260E56B0D10A}" presName="parentNode" presStyleLbl="node1" presStyleIdx="4" presStyleCnt="6">
        <dgm:presLayoutVars>
          <dgm:chMax val="1"/>
          <dgm:bulletEnabled val="1"/>
        </dgm:presLayoutVars>
      </dgm:prSet>
      <dgm:spPr/>
    </dgm:pt>
    <dgm:pt modelId="{3E4ECF0A-9144-4A8B-B88B-167962C5F15D}" type="pres">
      <dgm:prSet presAssocID="{E1531A8E-1FD2-4AFF-98BD-260E56B0D10A}" presName="childNode" presStyleLbl="revTx" presStyleIdx="0" presStyleCnt="0">
        <dgm:presLayoutVars>
          <dgm:bulletEnabled val="1"/>
        </dgm:presLayoutVars>
      </dgm:prSet>
      <dgm:spPr/>
    </dgm:pt>
    <dgm:pt modelId="{0C11DE5F-F19A-4949-8553-DB34B896D4B3}" type="pres">
      <dgm:prSet presAssocID="{02631BA6-25FA-42C4-A042-36FF1E2020B7}" presName="Name25" presStyleLbl="parChTrans1D1" presStyleIdx="4" presStyleCnt="5"/>
      <dgm:spPr/>
    </dgm:pt>
    <dgm:pt modelId="{3C3859E6-35FF-42CC-9FC7-F5E0E218721B}" type="pres">
      <dgm:prSet presAssocID="{71439881-D89B-4241-9D5A-0E2637F93F5B}" presName="node" presStyleCnt="0"/>
      <dgm:spPr/>
    </dgm:pt>
    <dgm:pt modelId="{9FBB0D7A-0401-47BF-98AF-942BAB9B5033}" type="pres">
      <dgm:prSet presAssocID="{71439881-D89B-4241-9D5A-0E2637F93F5B}" presName="parentNode" presStyleLbl="node1" presStyleIdx="5" presStyleCnt="6">
        <dgm:presLayoutVars>
          <dgm:chMax val="1"/>
          <dgm:bulletEnabled val="1"/>
        </dgm:presLayoutVars>
      </dgm:prSet>
      <dgm:spPr/>
    </dgm:pt>
    <dgm:pt modelId="{CC0031AF-55B0-4A59-854F-CD1AA7A816F7}" type="pres">
      <dgm:prSet presAssocID="{71439881-D89B-4241-9D5A-0E2637F93F5B}" presName="childNode" presStyleLbl="revTx" presStyleIdx="0" presStyleCnt="0">
        <dgm:presLayoutVars>
          <dgm:bulletEnabled val="1"/>
        </dgm:presLayoutVars>
      </dgm:prSet>
      <dgm:spPr/>
    </dgm:pt>
  </dgm:ptLst>
  <dgm:cxnLst>
    <dgm:cxn modelId="{5DBECAAB-CFC4-4342-8DE6-A075118CC6FA}" type="presOf" srcId="{0D0F1D23-41A5-4E34-A4F6-23D60DF6C9E3}" destId="{AA7F8620-3203-4BED-AA45-E04A7B0DE325}" srcOrd="0" destOrd="0" presId="urn:microsoft.com/office/officeart/2005/8/layout/radial2"/>
    <dgm:cxn modelId="{267F143F-911A-4B3F-B44A-8950D7031DA3}" type="presOf" srcId="{1BAEE359-13B0-49A9-8705-0C2ED22A9026}" destId="{F027ECE0-65E8-4591-9629-C1D453B13AE9}" srcOrd="0" destOrd="0" presId="urn:microsoft.com/office/officeart/2005/8/layout/radial2"/>
    <dgm:cxn modelId="{0F4E163D-1E54-410C-8984-D71AE55E275B}" type="presOf" srcId="{D2E0E1A1-80E1-4FAC-91BE-1A89016B4940}" destId="{692827F5-403E-4FAB-94A0-1EA76AD0BCEC}" srcOrd="0" destOrd="0" presId="urn:microsoft.com/office/officeart/2005/8/layout/radial2"/>
    <dgm:cxn modelId="{FEB48EA3-8A10-4C18-9B40-B0559CE1CA32}" type="presOf" srcId="{A38AA6A8-69D9-481E-9A0D-7B2CD21E280E}" destId="{D1013464-3DBD-449E-B79A-D9DDA97AF004}" srcOrd="0" destOrd="0" presId="urn:microsoft.com/office/officeart/2005/8/layout/radial2"/>
    <dgm:cxn modelId="{8AEB35B9-B77F-41EB-A8D2-227A21E7CC44}" srcId="{1BAEE359-13B0-49A9-8705-0C2ED22A9026}" destId="{71439881-D89B-4241-9D5A-0E2637F93F5B}" srcOrd="4" destOrd="0" parTransId="{02631BA6-25FA-42C4-A042-36FF1E2020B7}" sibTransId="{DA46F823-D7D8-4EED-9A2F-81AA66312D85}"/>
    <dgm:cxn modelId="{B0CC0ED0-657F-45F5-8899-2D97E7DC4351}" type="presOf" srcId="{71439881-D89B-4241-9D5A-0E2637F93F5B}" destId="{9FBB0D7A-0401-47BF-98AF-942BAB9B5033}" srcOrd="0" destOrd="0" presId="urn:microsoft.com/office/officeart/2005/8/layout/radial2"/>
    <dgm:cxn modelId="{4BA1F4B9-8EB2-4418-B9F8-67F72807CFDC}" type="presOf" srcId="{E1531A8E-1FD2-4AFF-98BD-260E56B0D10A}" destId="{D414465D-8DC4-46A6-833D-95DFC82D3056}" srcOrd="0" destOrd="0" presId="urn:microsoft.com/office/officeart/2005/8/layout/radial2"/>
    <dgm:cxn modelId="{9FB15CC1-2FE9-4F21-A1E3-34271B1024C4}" srcId="{1BAEE359-13B0-49A9-8705-0C2ED22A9026}" destId="{D2E0E1A1-80E1-4FAC-91BE-1A89016B4940}" srcOrd="2" destOrd="0" parTransId="{0D0F1D23-41A5-4E34-A4F6-23D60DF6C9E3}" sibTransId="{11A07A68-9134-4190-9ADC-6E83E0B9C137}"/>
    <dgm:cxn modelId="{E8764FC7-FEE2-4FF5-A2E2-C4567060242F}" type="presOf" srcId="{1AC0CE95-3ED0-4F56-A05E-6B36FD51E35F}" destId="{019470A8-478B-421F-B50E-E622151F2899}" srcOrd="0" destOrd="0" presId="urn:microsoft.com/office/officeart/2005/8/layout/radial2"/>
    <dgm:cxn modelId="{23D6416A-6089-4505-BDAB-E27849762147}" type="presOf" srcId="{02631BA6-25FA-42C4-A042-36FF1E2020B7}" destId="{0C11DE5F-F19A-4949-8553-DB34B896D4B3}" srcOrd="0" destOrd="0" presId="urn:microsoft.com/office/officeart/2005/8/layout/radial2"/>
    <dgm:cxn modelId="{3991DC4C-B157-41DB-A7A8-0D8BDAFECEEA}" type="presOf" srcId="{513C1B08-5AA7-43E7-BE62-F0C979BD2E71}" destId="{C86322DF-83E1-4E87-9D2B-4D41F9CEA85B}" srcOrd="0" destOrd="0" presId="urn:microsoft.com/office/officeart/2005/8/layout/radial2"/>
    <dgm:cxn modelId="{529D538F-2A6A-4D4B-AF0B-69A419E66031}" type="presOf" srcId="{6D7A7C4A-BFDE-4567-BAAF-D557D0C7CF38}" destId="{3BE73149-3027-4EC3-9013-DDE781A2BD19}" srcOrd="0" destOrd="0" presId="urn:microsoft.com/office/officeart/2005/8/layout/radial2"/>
    <dgm:cxn modelId="{593D3662-8962-45A7-A9CB-F2FD2AC552D1}" srcId="{1BAEE359-13B0-49A9-8705-0C2ED22A9026}" destId="{513C1B08-5AA7-43E7-BE62-F0C979BD2E71}" srcOrd="1" destOrd="0" parTransId="{1AC0CE95-3ED0-4F56-A05E-6B36FD51E35F}" sibTransId="{C062D648-82DF-440D-A82C-C09379CFB43C}"/>
    <dgm:cxn modelId="{2E5FA18B-0F1F-4EBC-B0A5-45F16C4B96F1}" srcId="{1BAEE359-13B0-49A9-8705-0C2ED22A9026}" destId="{E1531A8E-1FD2-4AFF-98BD-260E56B0D10A}" srcOrd="3" destOrd="0" parTransId="{ADE84283-53A3-4FA8-87AD-7D4F52691D5D}" sibTransId="{73EE4353-25B0-4ED1-806E-988110B4BB4B}"/>
    <dgm:cxn modelId="{8FF7F31B-9118-4A4F-8E86-A1D3E7F901FD}" type="presOf" srcId="{ADE84283-53A3-4FA8-87AD-7D4F52691D5D}" destId="{4E9C4034-81DB-4C8E-9224-5BFFB3236A15}" srcOrd="0" destOrd="0" presId="urn:microsoft.com/office/officeart/2005/8/layout/radial2"/>
    <dgm:cxn modelId="{868466C1-2B26-4392-989A-931BD9FD686C}" srcId="{1BAEE359-13B0-49A9-8705-0C2ED22A9026}" destId="{6D7A7C4A-BFDE-4567-BAAF-D557D0C7CF38}" srcOrd="0" destOrd="0" parTransId="{A38AA6A8-69D9-481E-9A0D-7B2CD21E280E}" sibTransId="{48D95A11-0402-4768-9DC4-A42167B5C0EA}"/>
    <dgm:cxn modelId="{DEADE4ED-58F8-4584-8CFD-0C8B38C9D177}" type="presParOf" srcId="{F027ECE0-65E8-4591-9629-C1D453B13AE9}" destId="{1E0FEFDA-EDE7-495F-85BB-4A6AFD8C4E39}" srcOrd="0" destOrd="0" presId="urn:microsoft.com/office/officeart/2005/8/layout/radial2"/>
    <dgm:cxn modelId="{EFC20589-995D-483C-B287-1310571B4F9B}" type="presParOf" srcId="{1E0FEFDA-EDE7-495F-85BB-4A6AFD8C4E39}" destId="{19D6D581-7C3F-42FB-9945-A0787B34E70D}" srcOrd="0" destOrd="0" presId="urn:microsoft.com/office/officeart/2005/8/layout/radial2"/>
    <dgm:cxn modelId="{6E49162B-D516-46DE-A616-7540E4A67CD9}" type="presParOf" srcId="{19D6D581-7C3F-42FB-9945-A0787B34E70D}" destId="{836BEE0D-A964-44AA-9F44-57244CFD2E11}" srcOrd="0" destOrd="0" presId="urn:microsoft.com/office/officeart/2005/8/layout/radial2"/>
    <dgm:cxn modelId="{4D1061A0-47A8-4176-BDDD-819CB7421B15}" type="presParOf" srcId="{19D6D581-7C3F-42FB-9945-A0787B34E70D}" destId="{6E657A4A-7099-4DC8-99FD-912260EF6BD5}" srcOrd="1" destOrd="0" presId="urn:microsoft.com/office/officeart/2005/8/layout/radial2"/>
    <dgm:cxn modelId="{53A5AD2D-32B9-48FF-AAA0-D81DCBD74018}" type="presParOf" srcId="{1E0FEFDA-EDE7-495F-85BB-4A6AFD8C4E39}" destId="{D1013464-3DBD-449E-B79A-D9DDA97AF004}" srcOrd="1" destOrd="0" presId="urn:microsoft.com/office/officeart/2005/8/layout/radial2"/>
    <dgm:cxn modelId="{77F68F0B-2149-43BA-9304-AE1ABCCFD12F}" type="presParOf" srcId="{1E0FEFDA-EDE7-495F-85BB-4A6AFD8C4E39}" destId="{A5B6C439-55C7-49BB-99D4-7D5777133F7B}" srcOrd="2" destOrd="0" presId="urn:microsoft.com/office/officeart/2005/8/layout/radial2"/>
    <dgm:cxn modelId="{4FFCE38F-007A-42F1-A2A3-DAEA96B491DD}" type="presParOf" srcId="{A5B6C439-55C7-49BB-99D4-7D5777133F7B}" destId="{3BE73149-3027-4EC3-9013-DDE781A2BD19}" srcOrd="0" destOrd="0" presId="urn:microsoft.com/office/officeart/2005/8/layout/radial2"/>
    <dgm:cxn modelId="{338D016C-DCFC-44A0-BFE9-E8C2E56C2BBE}" type="presParOf" srcId="{A5B6C439-55C7-49BB-99D4-7D5777133F7B}" destId="{426FB541-7D9A-4262-AC1B-D1C044F2973B}" srcOrd="1" destOrd="0" presId="urn:microsoft.com/office/officeart/2005/8/layout/radial2"/>
    <dgm:cxn modelId="{80FA082E-82CA-4224-8231-D1F235D68013}" type="presParOf" srcId="{1E0FEFDA-EDE7-495F-85BB-4A6AFD8C4E39}" destId="{019470A8-478B-421F-B50E-E622151F2899}" srcOrd="3" destOrd="0" presId="urn:microsoft.com/office/officeart/2005/8/layout/radial2"/>
    <dgm:cxn modelId="{46BA356E-2CF4-43FD-8A50-9075116A3C84}" type="presParOf" srcId="{1E0FEFDA-EDE7-495F-85BB-4A6AFD8C4E39}" destId="{5C71B918-C1A6-4888-8F30-2B37B1076A3F}" srcOrd="4" destOrd="0" presId="urn:microsoft.com/office/officeart/2005/8/layout/radial2"/>
    <dgm:cxn modelId="{21291CEB-7A5E-48F8-9621-27154FFEA413}" type="presParOf" srcId="{5C71B918-C1A6-4888-8F30-2B37B1076A3F}" destId="{C86322DF-83E1-4E87-9D2B-4D41F9CEA85B}" srcOrd="0" destOrd="0" presId="urn:microsoft.com/office/officeart/2005/8/layout/radial2"/>
    <dgm:cxn modelId="{395F916C-CBF8-4280-A04C-1E30DB2CDC2F}" type="presParOf" srcId="{5C71B918-C1A6-4888-8F30-2B37B1076A3F}" destId="{5F7C9B78-A18C-44B9-BF7F-BDB13D4ECFDF}" srcOrd="1" destOrd="0" presId="urn:microsoft.com/office/officeart/2005/8/layout/radial2"/>
    <dgm:cxn modelId="{60A63245-B556-446D-A67A-A61BA5E6DCDC}" type="presParOf" srcId="{1E0FEFDA-EDE7-495F-85BB-4A6AFD8C4E39}" destId="{AA7F8620-3203-4BED-AA45-E04A7B0DE325}" srcOrd="5" destOrd="0" presId="urn:microsoft.com/office/officeart/2005/8/layout/radial2"/>
    <dgm:cxn modelId="{E4567014-C8E6-40B7-AAE1-80E88BDE8851}" type="presParOf" srcId="{1E0FEFDA-EDE7-495F-85BB-4A6AFD8C4E39}" destId="{AFFD084A-DA73-4EE6-AB41-6E9C631201E7}" srcOrd="6" destOrd="0" presId="urn:microsoft.com/office/officeart/2005/8/layout/radial2"/>
    <dgm:cxn modelId="{C61C220A-0EA2-47B1-91B1-F01DAC096E98}" type="presParOf" srcId="{AFFD084A-DA73-4EE6-AB41-6E9C631201E7}" destId="{692827F5-403E-4FAB-94A0-1EA76AD0BCEC}" srcOrd="0" destOrd="0" presId="urn:microsoft.com/office/officeart/2005/8/layout/radial2"/>
    <dgm:cxn modelId="{696C2342-4BFF-44E0-A0E5-DF721E720663}" type="presParOf" srcId="{AFFD084A-DA73-4EE6-AB41-6E9C631201E7}" destId="{8C5A40E6-596F-4DF0-8A62-0025D0D24C39}" srcOrd="1" destOrd="0" presId="urn:microsoft.com/office/officeart/2005/8/layout/radial2"/>
    <dgm:cxn modelId="{CD9EA2BE-6202-495C-B373-B16AAACE7155}" type="presParOf" srcId="{1E0FEFDA-EDE7-495F-85BB-4A6AFD8C4E39}" destId="{4E9C4034-81DB-4C8E-9224-5BFFB3236A15}" srcOrd="7" destOrd="0" presId="urn:microsoft.com/office/officeart/2005/8/layout/radial2"/>
    <dgm:cxn modelId="{BA7BCB95-8F9B-40D5-89AB-EF4C81B2F7BC}" type="presParOf" srcId="{1E0FEFDA-EDE7-495F-85BB-4A6AFD8C4E39}" destId="{89017440-13EE-4269-BEA2-AF8C8B115F9B}" srcOrd="8" destOrd="0" presId="urn:microsoft.com/office/officeart/2005/8/layout/radial2"/>
    <dgm:cxn modelId="{317E7990-6E64-4150-9AB0-06B1FD139506}" type="presParOf" srcId="{89017440-13EE-4269-BEA2-AF8C8B115F9B}" destId="{D414465D-8DC4-46A6-833D-95DFC82D3056}" srcOrd="0" destOrd="0" presId="urn:microsoft.com/office/officeart/2005/8/layout/radial2"/>
    <dgm:cxn modelId="{321C6BBF-D364-4C6F-9C33-64CD95FACE2B}" type="presParOf" srcId="{89017440-13EE-4269-BEA2-AF8C8B115F9B}" destId="{3E4ECF0A-9144-4A8B-B88B-167962C5F15D}" srcOrd="1" destOrd="0" presId="urn:microsoft.com/office/officeart/2005/8/layout/radial2"/>
    <dgm:cxn modelId="{40B54319-0D90-47DD-A373-222EAC2DDF2C}" type="presParOf" srcId="{1E0FEFDA-EDE7-495F-85BB-4A6AFD8C4E39}" destId="{0C11DE5F-F19A-4949-8553-DB34B896D4B3}" srcOrd="9" destOrd="0" presId="urn:microsoft.com/office/officeart/2005/8/layout/radial2"/>
    <dgm:cxn modelId="{9E9C8420-5DC8-4AB6-AC0E-E6C49781722F}" type="presParOf" srcId="{1E0FEFDA-EDE7-495F-85BB-4A6AFD8C4E39}" destId="{3C3859E6-35FF-42CC-9FC7-F5E0E218721B}" srcOrd="10" destOrd="0" presId="urn:microsoft.com/office/officeart/2005/8/layout/radial2"/>
    <dgm:cxn modelId="{2DAF7F0F-159F-4D40-BFD6-21471D1FA1C3}" type="presParOf" srcId="{3C3859E6-35FF-42CC-9FC7-F5E0E218721B}" destId="{9FBB0D7A-0401-47BF-98AF-942BAB9B5033}" srcOrd="0" destOrd="0" presId="urn:microsoft.com/office/officeart/2005/8/layout/radial2"/>
    <dgm:cxn modelId="{067E0DBB-B841-46B2-B5BB-E9C633143381}" type="presParOf" srcId="{3C3859E6-35FF-42CC-9FC7-F5E0E218721B}" destId="{CC0031AF-55B0-4A59-854F-CD1AA7A816F7}"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1EAF22-4C47-453C-BB1F-F3BA04FFFB7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E60E6E7E-D414-4D69-847A-57E5729C4714}">
      <dgm:prSet/>
      <dgm:spPr/>
      <dgm:t>
        <a:bodyPr/>
        <a:lstStyle/>
        <a:p>
          <a:pPr rtl="0"/>
          <a:r>
            <a:rPr lang="en-GB" smtClean="0"/>
            <a:t>Correctness</a:t>
          </a:r>
          <a:endParaRPr lang="en-GB"/>
        </a:p>
      </dgm:t>
    </dgm:pt>
    <dgm:pt modelId="{7B010859-8767-4DAE-8801-474C3D75C2C4}" type="parTrans" cxnId="{E2677943-AF12-4311-A1A4-DEFDCACEEAB3}">
      <dgm:prSet/>
      <dgm:spPr/>
      <dgm:t>
        <a:bodyPr/>
        <a:lstStyle/>
        <a:p>
          <a:endParaRPr lang="en-GB"/>
        </a:p>
      </dgm:t>
    </dgm:pt>
    <dgm:pt modelId="{C1798EBA-8DAE-45E9-BF2C-C5BAE491F191}" type="sibTrans" cxnId="{E2677943-AF12-4311-A1A4-DEFDCACEEAB3}">
      <dgm:prSet/>
      <dgm:spPr/>
      <dgm:t>
        <a:bodyPr/>
        <a:lstStyle/>
        <a:p>
          <a:endParaRPr lang="en-GB"/>
        </a:p>
      </dgm:t>
    </dgm:pt>
    <dgm:pt modelId="{B8AF151F-8EBA-40D7-AEB3-4326C126E944}" type="pres">
      <dgm:prSet presAssocID="{001EAF22-4C47-453C-BB1F-F3BA04FFFB78}" presName="linearFlow" presStyleCnt="0">
        <dgm:presLayoutVars>
          <dgm:dir/>
          <dgm:resizeHandles val="exact"/>
        </dgm:presLayoutVars>
      </dgm:prSet>
      <dgm:spPr/>
    </dgm:pt>
    <dgm:pt modelId="{0C94E08F-FE53-484A-B723-77779C58DAEC}" type="pres">
      <dgm:prSet presAssocID="{E60E6E7E-D414-4D69-847A-57E5729C4714}" presName="composite" presStyleCnt="0"/>
      <dgm:spPr/>
    </dgm:pt>
    <dgm:pt modelId="{07BC4842-106F-4137-8EB4-E8A1B2C7D0DC}" type="pres">
      <dgm:prSet presAssocID="{E60E6E7E-D414-4D69-847A-57E5729C4714}" presName="imgShp" presStyleLbl="fgImgPlace1" presStyleIdx="0" presStyleCnt="1"/>
      <dgm:spPr>
        <a:blipFill rotWithShape="1">
          <a:blip xmlns:r="http://schemas.openxmlformats.org/officeDocument/2006/relationships" r:embed="rId1"/>
          <a:stretch>
            <a:fillRect/>
          </a:stretch>
        </a:blipFill>
      </dgm:spPr>
    </dgm:pt>
    <dgm:pt modelId="{47853A47-4100-4BD1-BDAA-336303EE33D9}" type="pres">
      <dgm:prSet presAssocID="{E60E6E7E-D414-4D69-847A-57E5729C4714}" presName="txShp" presStyleLbl="node1" presStyleIdx="0" presStyleCnt="1">
        <dgm:presLayoutVars>
          <dgm:bulletEnabled val="1"/>
        </dgm:presLayoutVars>
      </dgm:prSet>
      <dgm:spPr/>
    </dgm:pt>
  </dgm:ptLst>
  <dgm:cxnLst>
    <dgm:cxn modelId="{94C5C7A9-6098-4117-A7A1-DBBCC9D49800}" type="presOf" srcId="{001EAF22-4C47-453C-BB1F-F3BA04FFFB78}" destId="{B8AF151F-8EBA-40D7-AEB3-4326C126E944}" srcOrd="0" destOrd="0" presId="urn:microsoft.com/office/officeart/2005/8/layout/vList3"/>
    <dgm:cxn modelId="{E2677943-AF12-4311-A1A4-DEFDCACEEAB3}" srcId="{001EAF22-4C47-453C-BB1F-F3BA04FFFB78}" destId="{E60E6E7E-D414-4D69-847A-57E5729C4714}" srcOrd="0" destOrd="0" parTransId="{7B010859-8767-4DAE-8801-474C3D75C2C4}" sibTransId="{C1798EBA-8DAE-45E9-BF2C-C5BAE491F191}"/>
    <dgm:cxn modelId="{E884D380-2D39-46FA-A7CD-3C8165EF14C6}" type="presOf" srcId="{E60E6E7E-D414-4D69-847A-57E5729C4714}" destId="{47853A47-4100-4BD1-BDAA-336303EE33D9}" srcOrd="0" destOrd="0" presId="urn:microsoft.com/office/officeart/2005/8/layout/vList3"/>
    <dgm:cxn modelId="{802F593B-B882-4FDA-A985-CC20DB0D34AF}" type="presParOf" srcId="{B8AF151F-8EBA-40D7-AEB3-4326C126E944}" destId="{0C94E08F-FE53-484A-B723-77779C58DAEC}" srcOrd="0" destOrd="0" presId="urn:microsoft.com/office/officeart/2005/8/layout/vList3"/>
    <dgm:cxn modelId="{466A5620-8C27-469F-B45C-1DA22BCC07BF}" type="presParOf" srcId="{0C94E08F-FE53-484A-B723-77779C58DAEC}" destId="{07BC4842-106F-4137-8EB4-E8A1B2C7D0DC}" srcOrd="0" destOrd="0" presId="urn:microsoft.com/office/officeart/2005/8/layout/vList3"/>
    <dgm:cxn modelId="{4EE843B2-E61D-499A-A905-A9A1630176C7}" type="presParOf" srcId="{0C94E08F-FE53-484A-B723-77779C58DAEC}" destId="{47853A47-4100-4BD1-BDAA-336303EE33D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7784F92-1B02-47C9-B52C-9BADCD57254C}" type="doc">
      <dgm:prSet loTypeId="urn:microsoft.com/office/officeart/2005/8/layout/hList7" loCatId="list" qsTypeId="urn:microsoft.com/office/officeart/2005/8/quickstyle/simple1" qsCatId="simple" csTypeId="urn:microsoft.com/office/officeart/2005/8/colors/accent1_2" csCatId="accent1"/>
      <dgm:spPr/>
      <dgm:t>
        <a:bodyPr/>
        <a:lstStyle/>
        <a:p>
          <a:endParaRPr lang="en-GB"/>
        </a:p>
      </dgm:t>
    </dgm:pt>
    <dgm:pt modelId="{7C6238D7-8906-4758-8CFA-9638DDCD6B87}">
      <dgm:prSet/>
      <dgm:spPr/>
      <dgm:t>
        <a:bodyPr/>
        <a:lstStyle/>
        <a:p>
          <a:pPr rtl="0"/>
          <a:r>
            <a:rPr lang="en-GB" smtClean="0"/>
            <a:t>Oral</a:t>
          </a:r>
          <a:endParaRPr lang="en-GB"/>
        </a:p>
      </dgm:t>
    </dgm:pt>
    <dgm:pt modelId="{FD8094E0-3EE6-485D-90E6-240EB1F3C4F6}" type="parTrans" cxnId="{A68CF391-9183-44AE-A443-D497AFED2FD7}">
      <dgm:prSet/>
      <dgm:spPr/>
      <dgm:t>
        <a:bodyPr/>
        <a:lstStyle/>
        <a:p>
          <a:endParaRPr lang="en-GB"/>
        </a:p>
      </dgm:t>
    </dgm:pt>
    <dgm:pt modelId="{857F6E0A-06E9-407B-B5D0-EE0E906B897D}" type="sibTrans" cxnId="{A68CF391-9183-44AE-A443-D497AFED2FD7}">
      <dgm:prSet/>
      <dgm:spPr/>
      <dgm:t>
        <a:bodyPr/>
        <a:lstStyle/>
        <a:p>
          <a:endParaRPr lang="en-GB"/>
        </a:p>
      </dgm:t>
    </dgm:pt>
    <dgm:pt modelId="{C1A31F59-9F22-4840-ABC4-5248C3C6FB29}">
      <dgm:prSet/>
      <dgm:spPr/>
      <dgm:t>
        <a:bodyPr/>
        <a:lstStyle/>
        <a:p>
          <a:pPr rtl="0"/>
          <a:r>
            <a:rPr lang="en-GB" smtClean="0"/>
            <a:t>Presentation</a:t>
          </a:r>
          <a:endParaRPr lang="en-GB"/>
        </a:p>
      </dgm:t>
    </dgm:pt>
    <dgm:pt modelId="{218F5884-F88A-4BF7-815F-265D7A993DB2}" type="parTrans" cxnId="{1B4C3172-88BA-42B9-A228-759465ADB293}">
      <dgm:prSet/>
      <dgm:spPr/>
      <dgm:t>
        <a:bodyPr/>
        <a:lstStyle/>
        <a:p>
          <a:endParaRPr lang="en-GB"/>
        </a:p>
      </dgm:t>
    </dgm:pt>
    <dgm:pt modelId="{15ABBCF6-3EFD-4507-B61A-3BC13D1F02BA}" type="sibTrans" cxnId="{1B4C3172-88BA-42B9-A228-759465ADB293}">
      <dgm:prSet/>
      <dgm:spPr/>
      <dgm:t>
        <a:bodyPr/>
        <a:lstStyle/>
        <a:p>
          <a:endParaRPr lang="en-GB"/>
        </a:p>
      </dgm:t>
    </dgm:pt>
    <dgm:pt modelId="{2CB79C5E-88FE-4489-84FC-B1A8CE6CB897}">
      <dgm:prSet/>
      <dgm:spPr/>
      <dgm:t>
        <a:bodyPr/>
        <a:lstStyle/>
        <a:p>
          <a:pPr rtl="0"/>
          <a:r>
            <a:rPr lang="en-GB" smtClean="0"/>
            <a:t>Audience Awareness</a:t>
          </a:r>
          <a:endParaRPr lang="en-GB"/>
        </a:p>
      </dgm:t>
    </dgm:pt>
    <dgm:pt modelId="{86A5DF16-8B48-48E1-8C7A-D27897F3C344}" type="parTrans" cxnId="{9C59AED9-0F61-4926-AD41-ABE783BCCB41}">
      <dgm:prSet/>
      <dgm:spPr/>
      <dgm:t>
        <a:bodyPr/>
        <a:lstStyle/>
        <a:p>
          <a:endParaRPr lang="en-GB"/>
        </a:p>
      </dgm:t>
    </dgm:pt>
    <dgm:pt modelId="{A1929CA7-B85E-4928-BF73-9D02DC6FC549}" type="sibTrans" cxnId="{9C59AED9-0F61-4926-AD41-ABE783BCCB41}">
      <dgm:prSet/>
      <dgm:spPr/>
      <dgm:t>
        <a:bodyPr/>
        <a:lstStyle/>
        <a:p>
          <a:endParaRPr lang="en-GB"/>
        </a:p>
      </dgm:t>
    </dgm:pt>
    <dgm:pt modelId="{4EC4BE27-56B5-4F11-B080-AE7837D95CBE}">
      <dgm:prSet/>
      <dgm:spPr/>
      <dgm:t>
        <a:bodyPr/>
        <a:lstStyle/>
        <a:p>
          <a:pPr rtl="0"/>
          <a:r>
            <a:rPr lang="en-GB" smtClean="0"/>
            <a:t>Critical Listening </a:t>
          </a:r>
          <a:endParaRPr lang="en-GB"/>
        </a:p>
      </dgm:t>
    </dgm:pt>
    <dgm:pt modelId="{F0ED43EB-142E-4438-88E2-A619EF5AFA50}" type="parTrans" cxnId="{24237CAD-D3ED-4CE8-8744-7F6121F39C7C}">
      <dgm:prSet/>
      <dgm:spPr/>
      <dgm:t>
        <a:bodyPr/>
        <a:lstStyle/>
        <a:p>
          <a:endParaRPr lang="en-GB"/>
        </a:p>
      </dgm:t>
    </dgm:pt>
    <dgm:pt modelId="{7AE53923-3F66-498F-AB1F-ECCE4CC5FE90}" type="sibTrans" cxnId="{24237CAD-D3ED-4CE8-8744-7F6121F39C7C}">
      <dgm:prSet/>
      <dgm:spPr/>
      <dgm:t>
        <a:bodyPr/>
        <a:lstStyle/>
        <a:p>
          <a:endParaRPr lang="en-GB"/>
        </a:p>
      </dgm:t>
    </dgm:pt>
    <dgm:pt modelId="{B67919E4-5211-45A8-824A-66BFDB1BA30E}">
      <dgm:prSet/>
      <dgm:spPr/>
      <dgm:t>
        <a:bodyPr/>
        <a:lstStyle/>
        <a:p>
          <a:pPr rtl="0"/>
          <a:r>
            <a:rPr lang="en-GB" smtClean="0"/>
            <a:t>Body Language</a:t>
          </a:r>
          <a:endParaRPr lang="en-GB"/>
        </a:p>
      </dgm:t>
    </dgm:pt>
    <dgm:pt modelId="{7D495A13-6ED9-450D-AED7-AB73FF995F15}" type="parTrans" cxnId="{05F60B28-CCE7-4A4B-A44F-D26D77E59524}">
      <dgm:prSet/>
      <dgm:spPr/>
      <dgm:t>
        <a:bodyPr/>
        <a:lstStyle/>
        <a:p>
          <a:endParaRPr lang="en-GB"/>
        </a:p>
      </dgm:t>
    </dgm:pt>
    <dgm:pt modelId="{623C1842-3CF3-4DA9-83F6-154D41E6A6D9}" type="sibTrans" cxnId="{05F60B28-CCE7-4A4B-A44F-D26D77E59524}">
      <dgm:prSet/>
      <dgm:spPr/>
      <dgm:t>
        <a:bodyPr/>
        <a:lstStyle/>
        <a:p>
          <a:endParaRPr lang="en-GB"/>
        </a:p>
      </dgm:t>
    </dgm:pt>
    <dgm:pt modelId="{20DECC33-5ACC-4EB5-81BC-AF342CF23C73}">
      <dgm:prSet/>
      <dgm:spPr/>
      <dgm:t>
        <a:bodyPr/>
        <a:lstStyle/>
        <a:p>
          <a:pPr rtl="0"/>
          <a:r>
            <a:rPr lang="en-GB" smtClean="0"/>
            <a:t>Written </a:t>
          </a:r>
          <a:endParaRPr lang="en-GB"/>
        </a:p>
      </dgm:t>
    </dgm:pt>
    <dgm:pt modelId="{26C6FE72-3737-4C05-BA00-57ACDA68FEE8}" type="parTrans" cxnId="{A6DA7002-8A93-481E-85DF-638CA07274F7}">
      <dgm:prSet/>
      <dgm:spPr/>
      <dgm:t>
        <a:bodyPr/>
        <a:lstStyle/>
        <a:p>
          <a:endParaRPr lang="en-GB"/>
        </a:p>
      </dgm:t>
    </dgm:pt>
    <dgm:pt modelId="{B4796691-5655-49DF-BBE0-F039A856B6C3}" type="sibTrans" cxnId="{A6DA7002-8A93-481E-85DF-638CA07274F7}">
      <dgm:prSet/>
      <dgm:spPr/>
      <dgm:t>
        <a:bodyPr/>
        <a:lstStyle/>
        <a:p>
          <a:endParaRPr lang="en-GB"/>
        </a:p>
      </dgm:t>
    </dgm:pt>
    <dgm:pt modelId="{E6687A26-C666-4E4B-B1DD-452D2493C864}">
      <dgm:prSet/>
      <dgm:spPr/>
      <dgm:t>
        <a:bodyPr/>
        <a:lstStyle/>
        <a:p>
          <a:pPr rtl="0"/>
          <a:r>
            <a:rPr lang="en-GB" smtClean="0"/>
            <a:t>Academic Writing</a:t>
          </a:r>
          <a:endParaRPr lang="en-GB"/>
        </a:p>
      </dgm:t>
    </dgm:pt>
    <dgm:pt modelId="{7CACB1A4-4786-4342-A55D-4E9F99541B93}" type="parTrans" cxnId="{14886A50-02B8-4491-A658-C6F6CDEAA746}">
      <dgm:prSet/>
      <dgm:spPr/>
      <dgm:t>
        <a:bodyPr/>
        <a:lstStyle/>
        <a:p>
          <a:endParaRPr lang="en-GB"/>
        </a:p>
      </dgm:t>
    </dgm:pt>
    <dgm:pt modelId="{B8D676A6-9CF4-4909-869A-54EC0BA93098}" type="sibTrans" cxnId="{14886A50-02B8-4491-A658-C6F6CDEAA746}">
      <dgm:prSet/>
      <dgm:spPr/>
      <dgm:t>
        <a:bodyPr/>
        <a:lstStyle/>
        <a:p>
          <a:endParaRPr lang="en-GB"/>
        </a:p>
      </dgm:t>
    </dgm:pt>
    <dgm:pt modelId="{024F421F-E21A-4247-A637-C6DB98277DAE}">
      <dgm:prSet/>
      <dgm:spPr/>
      <dgm:t>
        <a:bodyPr/>
        <a:lstStyle/>
        <a:p>
          <a:pPr rtl="0"/>
          <a:r>
            <a:rPr lang="en-GB" smtClean="0"/>
            <a:t>Revision and Editing</a:t>
          </a:r>
          <a:endParaRPr lang="en-GB"/>
        </a:p>
      </dgm:t>
    </dgm:pt>
    <dgm:pt modelId="{088B0277-FE16-4701-890B-77FAB21B6CC5}" type="parTrans" cxnId="{C873E550-BF23-4AA1-9C5E-94503F158CE7}">
      <dgm:prSet/>
      <dgm:spPr/>
      <dgm:t>
        <a:bodyPr/>
        <a:lstStyle/>
        <a:p>
          <a:endParaRPr lang="en-GB"/>
        </a:p>
      </dgm:t>
    </dgm:pt>
    <dgm:pt modelId="{3D4AC758-C0FB-4252-BAEB-471F7DF563AD}" type="sibTrans" cxnId="{C873E550-BF23-4AA1-9C5E-94503F158CE7}">
      <dgm:prSet/>
      <dgm:spPr/>
      <dgm:t>
        <a:bodyPr/>
        <a:lstStyle/>
        <a:p>
          <a:endParaRPr lang="en-GB"/>
        </a:p>
      </dgm:t>
    </dgm:pt>
    <dgm:pt modelId="{C6DADA1B-069A-4568-A675-DC7B94D5BFED}">
      <dgm:prSet/>
      <dgm:spPr/>
      <dgm:t>
        <a:bodyPr/>
        <a:lstStyle/>
        <a:p>
          <a:pPr rtl="0"/>
          <a:r>
            <a:rPr lang="en-GB" smtClean="0"/>
            <a:t>Critical Reading</a:t>
          </a:r>
          <a:endParaRPr lang="en-GB"/>
        </a:p>
      </dgm:t>
    </dgm:pt>
    <dgm:pt modelId="{1A852987-1038-45F4-B120-74F6BFFACFB3}" type="parTrans" cxnId="{F1D09125-11FB-497D-A4F8-9FAC74EE6A84}">
      <dgm:prSet/>
      <dgm:spPr/>
      <dgm:t>
        <a:bodyPr/>
        <a:lstStyle/>
        <a:p>
          <a:endParaRPr lang="en-GB"/>
        </a:p>
      </dgm:t>
    </dgm:pt>
    <dgm:pt modelId="{1D40ACD9-AD8F-4164-871B-B147E0E510C5}" type="sibTrans" cxnId="{F1D09125-11FB-497D-A4F8-9FAC74EE6A84}">
      <dgm:prSet/>
      <dgm:spPr/>
      <dgm:t>
        <a:bodyPr/>
        <a:lstStyle/>
        <a:p>
          <a:endParaRPr lang="en-GB"/>
        </a:p>
      </dgm:t>
    </dgm:pt>
    <dgm:pt modelId="{8E57F86A-4D62-4E9B-9380-EC14DFD6CF0A}">
      <dgm:prSet/>
      <dgm:spPr/>
      <dgm:t>
        <a:bodyPr/>
        <a:lstStyle/>
        <a:p>
          <a:pPr rtl="0"/>
          <a:r>
            <a:rPr lang="en-GB" smtClean="0"/>
            <a:t>Presentation of Data</a:t>
          </a:r>
          <a:endParaRPr lang="en-GB"/>
        </a:p>
      </dgm:t>
    </dgm:pt>
    <dgm:pt modelId="{F39CBC03-67EF-4F5E-9AB4-ABB284EC158B}" type="parTrans" cxnId="{CE57D87B-036B-4950-A581-97A60398FFAD}">
      <dgm:prSet/>
      <dgm:spPr/>
      <dgm:t>
        <a:bodyPr/>
        <a:lstStyle/>
        <a:p>
          <a:endParaRPr lang="en-GB"/>
        </a:p>
      </dgm:t>
    </dgm:pt>
    <dgm:pt modelId="{A0A4A70E-4CA0-4A9D-A666-6260AB57C35B}" type="sibTrans" cxnId="{CE57D87B-036B-4950-A581-97A60398FFAD}">
      <dgm:prSet/>
      <dgm:spPr/>
      <dgm:t>
        <a:bodyPr/>
        <a:lstStyle/>
        <a:p>
          <a:endParaRPr lang="en-GB"/>
        </a:p>
      </dgm:t>
    </dgm:pt>
    <dgm:pt modelId="{5F49A935-7DF0-434B-B401-CDB3C5F54AC0}">
      <dgm:prSet/>
      <dgm:spPr/>
      <dgm:t>
        <a:bodyPr/>
        <a:lstStyle/>
        <a:p>
          <a:pPr rtl="0"/>
          <a:r>
            <a:rPr lang="en-GB" smtClean="0"/>
            <a:t>Nonverbal</a:t>
          </a:r>
          <a:endParaRPr lang="en-GB"/>
        </a:p>
      </dgm:t>
    </dgm:pt>
    <dgm:pt modelId="{7F0F3C18-C165-41D8-A69C-461E7AE0C32E}" type="parTrans" cxnId="{BDE6705B-FB38-47FB-92CD-D7F27EEF7A06}">
      <dgm:prSet/>
      <dgm:spPr/>
      <dgm:t>
        <a:bodyPr/>
        <a:lstStyle/>
        <a:p>
          <a:endParaRPr lang="en-GB"/>
        </a:p>
      </dgm:t>
    </dgm:pt>
    <dgm:pt modelId="{6687B9B3-C36E-4BC7-862C-76D2CD41B0C1}" type="sibTrans" cxnId="{BDE6705B-FB38-47FB-92CD-D7F27EEF7A06}">
      <dgm:prSet/>
      <dgm:spPr/>
      <dgm:t>
        <a:bodyPr/>
        <a:lstStyle/>
        <a:p>
          <a:endParaRPr lang="en-GB"/>
        </a:p>
      </dgm:t>
    </dgm:pt>
    <dgm:pt modelId="{8ABAE6D8-53FF-4780-93E6-D97A8F1FCE79}">
      <dgm:prSet/>
      <dgm:spPr/>
      <dgm:t>
        <a:bodyPr/>
        <a:lstStyle/>
        <a:p>
          <a:pPr rtl="0"/>
          <a:r>
            <a:rPr lang="en-GB" smtClean="0"/>
            <a:t>Audience Awareness</a:t>
          </a:r>
          <a:endParaRPr lang="en-GB"/>
        </a:p>
      </dgm:t>
    </dgm:pt>
    <dgm:pt modelId="{0CA19B5D-E4C7-42A8-A1A1-79901D475834}" type="parTrans" cxnId="{5EADBE77-D5AE-48F3-8AD3-61C3A29A289F}">
      <dgm:prSet/>
      <dgm:spPr/>
      <dgm:t>
        <a:bodyPr/>
        <a:lstStyle/>
        <a:p>
          <a:endParaRPr lang="en-GB"/>
        </a:p>
      </dgm:t>
    </dgm:pt>
    <dgm:pt modelId="{4FE5C69F-34D2-4391-8141-83C97FE2B702}" type="sibTrans" cxnId="{5EADBE77-D5AE-48F3-8AD3-61C3A29A289F}">
      <dgm:prSet/>
      <dgm:spPr/>
      <dgm:t>
        <a:bodyPr/>
        <a:lstStyle/>
        <a:p>
          <a:endParaRPr lang="en-GB"/>
        </a:p>
      </dgm:t>
    </dgm:pt>
    <dgm:pt modelId="{73125AE1-11B1-44B9-B66E-0982A84FF976}">
      <dgm:prSet/>
      <dgm:spPr/>
      <dgm:t>
        <a:bodyPr/>
        <a:lstStyle/>
        <a:p>
          <a:pPr rtl="0"/>
          <a:r>
            <a:rPr lang="en-GB" smtClean="0"/>
            <a:t>Personal Presentation</a:t>
          </a:r>
          <a:endParaRPr lang="en-GB"/>
        </a:p>
      </dgm:t>
    </dgm:pt>
    <dgm:pt modelId="{AA754F69-1597-4440-AB53-31A204227EB5}" type="parTrans" cxnId="{B2858B8C-4AF4-4347-B3F0-EDA0757F9978}">
      <dgm:prSet/>
      <dgm:spPr/>
      <dgm:t>
        <a:bodyPr/>
        <a:lstStyle/>
        <a:p>
          <a:endParaRPr lang="en-GB"/>
        </a:p>
      </dgm:t>
    </dgm:pt>
    <dgm:pt modelId="{3AE4B514-7C34-437B-879F-EF6AE1768BAF}" type="sibTrans" cxnId="{B2858B8C-4AF4-4347-B3F0-EDA0757F9978}">
      <dgm:prSet/>
      <dgm:spPr/>
      <dgm:t>
        <a:bodyPr/>
        <a:lstStyle/>
        <a:p>
          <a:endParaRPr lang="en-GB"/>
        </a:p>
      </dgm:t>
    </dgm:pt>
    <dgm:pt modelId="{273672CD-9522-48AA-9D4A-150F87ACCE9D}">
      <dgm:prSet/>
      <dgm:spPr/>
      <dgm:t>
        <a:bodyPr/>
        <a:lstStyle/>
        <a:p>
          <a:pPr rtl="0"/>
          <a:r>
            <a:rPr lang="en-GB" smtClean="0"/>
            <a:t>Body Language</a:t>
          </a:r>
          <a:endParaRPr lang="en-GB"/>
        </a:p>
      </dgm:t>
    </dgm:pt>
    <dgm:pt modelId="{E742E639-5958-4639-BEC2-64499726DAC5}" type="parTrans" cxnId="{6F39B2F3-8F24-4076-B16A-F8CB53ECEBAE}">
      <dgm:prSet/>
      <dgm:spPr/>
      <dgm:t>
        <a:bodyPr/>
        <a:lstStyle/>
        <a:p>
          <a:endParaRPr lang="en-GB"/>
        </a:p>
      </dgm:t>
    </dgm:pt>
    <dgm:pt modelId="{FA459EB2-70B9-4040-A13C-F8E29715BE7E}" type="sibTrans" cxnId="{6F39B2F3-8F24-4076-B16A-F8CB53ECEBAE}">
      <dgm:prSet/>
      <dgm:spPr/>
      <dgm:t>
        <a:bodyPr/>
        <a:lstStyle/>
        <a:p>
          <a:endParaRPr lang="en-GB"/>
        </a:p>
      </dgm:t>
    </dgm:pt>
    <dgm:pt modelId="{547F3304-67B6-418C-8CB6-EDA422DCFAFC}" type="pres">
      <dgm:prSet presAssocID="{E7784F92-1B02-47C9-B52C-9BADCD57254C}" presName="Name0" presStyleCnt="0">
        <dgm:presLayoutVars>
          <dgm:dir/>
          <dgm:resizeHandles val="exact"/>
        </dgm:presLayoutVars>
      </dgm:prSet>
      <dgm:spPr/>
    </dgm:pt>
    <dgm:pt modelId="{F6677129-A0F5-49CD-9BC7-9C6FF55584BB}" type="pres">
      <dgm:prSet presAssocID="{E7784F92-1B02-47C9-B52C-9BADCD57254C}" presName="fgShape" presStyleLbl="fgShp" presStyleIdx="0" presStyleCnt="1"/>
      <dgm:spPr/>
    </dgm:pt>
    <dgm:pt modelId="{47F069B7-8ABB-46F8-8C3B-A6C68D244D2B}" type="pres">
      <dgm:prSet presAssocID="{E7784F92-1B02-47C9-B52C-9BADCD57254C}" presName="linComp" presStyleCnt="0"/>
      <dgm:spPr/>
    </dgm:pt>
    <dgm:pt modelId="{61728732-29DF-4BCB-BD19-2AA8C0FEDED5}" type="pres">
      <dgm:prSet presAssocID="{7C6238D7-8906-4758-8CFA-9638DDCD6B87}" presName="compNode" presStyleCnt="0"/>
      <dgm:spPr/>
    </dgm:pt>
    <dgm:pt modelId="{52FF2E66-2120-4ABB-8834-025A6D8DF4C0}" type="pres">
      <dgm:prSet presAssocID="{7C6238D7-8906-4758-8CFA-9638DDCD6B87}" presName="bkgdShape" presStyleLbl="node1" presStyleIdx="0" presStyleCnt="3"/>
      <dgm:spPr/>
    </dgm:pt>
    <dgm:pt modelId="{671BB28B-A424-448C-912C-6B5771BD0D59}" type="pres">
      <dgm:prSet presAssocID="{7C6238D7-8906-4758-8CFA-9638DDCD6B87}" presName="nodeTx" presStyleLbl="node1" presStyleIdx="0" presStyleCnt="3">
        <dgm:presLayoutVars>
          <dgm:bulletEnabled val="1"/>
        </dgm:presLayoutVars>
      </dgm:prSet>
      <dgm:spPr/>
    </dgm:pt>
    <dgm:pt modelId="{22B44BDF-3865-42CD-9A0C-E5EFF4B7838F}" type="pres">
      <dgm:prSet presAssocID="{7C6238D7-8906-4758-8CFA-9638DDCD6B87}" presName="invisiNode" presStyleLbl="node1" presStyleIdx="0" presStyleCnt="3"/>
      <dgm:spPr/>
    </dgm:pt>
    <dgm:pt modelId="{98CF51C8-A933-4AC9-B58C-0346D065312D}" type="pres">
      <dgm:prSet presAssocID="{7C6238D7-8906-4758-8CFA-9638DDCD6B87}" presName="imagNode" presStyleLbl="fgImgPlace1" presStyleIdx="0" presStyleCnt="3"/>
      <dgm:spPr/>
    </dgm:pt>
    <dgm:pt modelId="{4B975D42-3792-459C-A2E1-7CF46F2FBC53}" type="pres">
      <dgm:prSet presAssocID="{857F6E0A-06E9-407B-B5D0-EE0E906B897D}" presName="sibTrans" presStyleLbl="sibTrans2D1" presStyleIdx="0" presStyleCnt="0"/>
      <dgm:spPr/>
    </dgm:pt>
    <dgm:pt modelId="{98581FAF-9319-47E9-955E-45A70FAA712D}" type="pres">
      <dgm:prSet presAssocID="{20DECC33-5ACC-4EB5-81BC-AF342CF23C73}" presName="compNode" presStyleCnt="0"/>
      <dgm:spPr/>
    </dgm:pt>
    <dgm:pt modelId="{CBE11CC3-AEE3-4D55-BD02-CA7D9CBB37A1}" type="pres">
      <dgm:prSet presAssocID="{20DECC33-5ACC-4EB5-81BC-AF342CF23C73}" presName="bkgdShape" presStyleLbl="node1" presStyleIdx="1" presStyleCnt="3"/>
      <dgm:spPr/>
    </dgm:pt>
    <dgm:pt modelId="{0EBFB5B6-EBD2-4D8B-9E8B-5DBF77B9857C}" type="pres">
      <dgm:prSet presAssocID="{20DECC33-5ACC-4EB5-81BC-AF342CF23C73}" presName="nodeTx" presStyleLbl="node1" presStyleIdx="1" presStyleCnt="3">
        <dgm:presLayoutVars>
          <dgm:bulletEnabled val="1"/>
        </dgm:presLayoutVars>
      </dgm:prSet>
      <dgm:spPr/>
    </dgm:pt>
    <dgm:pt modelId="{745C22C6-86B8-4A24-8B26-D1B49298EF1A}" type="pres">
      <dgm:prSet presAssocID="{20DECC33-5ACC-4EB5-81BC-AF342CF23C73}" presName="invisiNode" presStyleLbl="node1" presStyleIdx="1" presStyleCnt="3"/>
      <dgm:spPr/>
    </dgm:pt>
    <dgm:pt modelId="{7D3A765A-9DB9-4C62-8528-36C7D7655938}" type="pres">
      <dgm:prSet presAssocID="{20DECC33-5ACC-4EB5-81BC-AF342CF23C73}" presName="imagNode" presStyleLbl="fgImgPlace1" presStyleIdx="1" presStyleCnt="3"/>
      <dgm:spPr/>
    </dgm:pt>
    <dgm:pt modelId="{37AA916B-6910-4E71-933C-11E025951206}" type="pres">
      <dgm:prSet presAssocID="{B4796691-5655-49DF-BBE0-F039A856B6C3}" presName="sibTrans" presStyleLbl="sibTrans2D1" presStyleIdx="0" presStyleCnt="0"/>
      <dgm:spPr/>
    </dgm:pt>
    <dgm:pt modelId="{DE9BADC9-45A5-4D09-B73A-65371773BBDC}" type="pres">
      <dgm:prSet presAssocID="{5F49A935-7DF0-434B-B401-CDB3C5F54AC0}" presName="compNode" presStyleCnt="0"/>
      <dgm:spPr/>
    </dgm:pt>
    <dgm:pt modelId="{F93F48EB-6292-4888-8886-F84481CDAA6F}" type="pres">
      <dgm:prSet presAssocID="{5F49A935-7DF0-434B-B401-CDB3C5F54AC0}" presName="bkgdShape" presStyleLbl="node1" presStyleIdx="2" presStyleCnt="3"/>
      <dgm:spPr/>
    </dgm:pt>
    <dgm:pt modelId="{71E585B2-5E36-4164-A0E7-E61DC0D844E3}" type="pres">
      <dgm:prSet presAssocID="{5F49A935-7DF0-434B-B401-CDB3C5F54AC0}" presName="nodeTx" presStyleLbl="node1" presStyleIdx="2" presStyleCnt="3">
        <dgm:presLayoutVars>
          <dgm:bulletEnabled val="1"/>
        </dgm:presLayoutVars>
      </dgm:prSet>
      <dgm:spPr/>
    </dgm:pt>
    <dgm:pt modelId="{A60CDF05-F081-4304-8A4B-A09BACBE65AF}" type="pres">
      <dgm:prSet presAssocID="{5F49A935-7DF0-434B-B401-CDB3C5F54AC0}" presName="invisiNode" presStyleLbl="node1" presStyleIdx="2" presStyleCnt="3"/>
      <dgm:spPr/>
    </dgm:pt>
    <dgm:pt modelId="{676D14DE-D23A-49C5-82FC-5CFD936CE152}" type="pres">
      <dgm:prSet presAssocID="{5F49A935-7DF0-434B-B401-CDB3C5F54AC0}" presName="imagNode" presStyleLbl="fgImgPlace1" presStyleIdx="2" presStyleCnt="3"/>
      <dgm:spPr/>
    </dgm:pt>
  </dgm:ptLst>
  <dgm:cxnLst>
    <dgm:cxn modelId="{BFFEF41B-5415-4AB5-96C5-BC5DDED83495}" type="presOf" srcId="{7C6238D7-8906-4758-8CFA-9638DDCD6B87}" destId="{52FF2E66-2120-4ABB-8834-025A6D8DF4C0}" srcOrd="0" destOrd="0" presId="urn:microsoft.com/office/officeart/2005/8/layout/hList7"/>
    <dgm:cxn modelId="{A68CF391-9183-44AE-A443-D497AFED2FD7}" srcId="{E7784F92-1B02-47C9-B52C-9BADCD57254C}" destId="{7C6238D7-8906-4758-8CFA-9638DDCD6B87}" srcOrd="0" destOrd="0" parTransId="{FD8094E0-3EE6-485D-90E6-240EB1F3C4F6}" sibTransId="{857F6E0A-06E9-407B-B5D0-EE0E906B897D}"/>
    <dgm:cxn modelId="{8FA54E9A-B15D-49B4-BAB9-F4911763E58C}" type="presOf" srcId="{024F421F-E21A-4247-A637-C6DB98277DAE}" destId="{0EBFB5B6-EBD2-4D8B-9E8B-5DBF77B9857C}" srcOrd="1" destOrd="2" presId="urn:microsoft.com/office/officeart/2005/8/layout/hList7"/>
    <dgm:cxn modelId="{0974F3AD-F101-44B4-8C30-F60BEDE5A390}" type="presOf" srcId="{73125AE1-11B1-44B9-B66E-0982A84FF976}" destId="{F93F48EB-6292-4888-8886-F84481CDAA6F}" srcOrd="0" destOrd="2" presId="urn:microsoft.com/office/officeart/2005/8/layout/hList7"/>
    <dgm:cxn modelId="{24237CAD-D3ED-4CE8-8744-7F6121F39C7C}" srcId="{7C6238D7-8906-4758-8CFA-9638DDCD6B87}" destId="{4EC4BE27-56B5-4F11-B080-AE7837D95CBE}" srcOrd="2" destOrd="0" parTransId="{F0ED43EB-142E-4438-88E2-A619EF5AFA50}" sibTransId="{7AE53923-3F66-498F-AB1F-ECCE4CC5FE90}"/>
    <dgm:cxn modelId="{6D779780-A77B-4362-BB9D-6ED21846D2B2}" type="presOf" srcId="{E6687A26-C666-4E4B-B1DD-452D2493C864}" destId="{CBE11CC3-AEE3-4D55-BD02-CA7D9CBB37A1}" srcOrd="0" destOrd="1" presId="urn:microsoft.com/office/officeart/2005/8/layout/hList7"/>
    <dgm:cxn modelId="{A14AE0DA-3025-4E36-9BC7-3E310850EBF8}" type="presOf" srcId="{8E57F86A-4D62-4E9B-9380-EC14DFD6CF0A}" destId="{CBE11CC3-AEE3-4D55-BD02-CA7D9CBB37A1}" srcOrd="0" destOrd="4" presId="urn:microsoft.com/office/officeart/2005/8/layout/hList7"/>
    <dgm:cxn modelId="{115A7AA4-B5E3-449C-B0F9-527F01C565EF}" type="presOf" srcId="{4EC4BE27-56B5-4F11-B080-AE7837D95CBE}" destId="{671BB28B-A424-448C-912C-6B5771BD0D59}" srcOrd="1" destOrd="3" presId="urn:microsoft.com/office/officeart/2005/8/layout/hList7"/>
    <dgm:cxn modelId="{445DE28C-F9D1-4C04-A2F2-89A208B9AAD6}" type="presOf" srcId="{C1A31F59-9F22-4840-ABC4-5248C3C6FB29}" destId="{52FF2E66-2120-4ABB-8834-025A6D8DF4C0}" srcOrd="0" destOrd="1" presId="urn:microsoft.com/office/officeart/2005/8/layout/hList7"/>
    <dgm:cxn modelId="{B751DD58-F89C-4095-BE5E-87325826D1BD}" type="presOf" srcId="{E6687A26-C666-4E4B-B1DD-452D2493C864}" destId="{0EBFB5B6-EBD2-4D8B-9E8B-5DBF77B9857C}" srcOrd="1" destOrd="1" presId="urn:microsoft.com/office/officeart/2005/8/layout/hList7"/>
    <dgm:cxn modelId="{A6DA7002-8A93-481E-85DF-638CA07274F7}" srcId="{E7784F92-1B02-47C9-B52C-9BADCD57254C}" destId="{20DECC33-5ACC-4EB5-81BC-AF342CF23C73}" srcOrd="1" destOrd="0" parTransId="{26C6FE72-3737-4C05-BA00-57ACDA68FEE8}" sibTransId="{B4796691-5655-49DF-BBE0-F039A856B6C3}"/>
    <dgm:cxn modelId="{14402667-C13F-44CF-8079-1E110A911D21}" type="presOf" srcId="{C1A31F59-9F22-4840-ABC4-5248C3C6FB29}" destId="{671BB28B-A424-448C-912C-6B5771BD0D59}" srcOrd="1" destOrd="1" presId="urn:microsoft.com/office/officeart/2005/8/layout/hList7"/>
    <dgm:cxn modelId="{08A7C95D-AE48-4C12-840A-126461B7E301}" type="presOf" srcId="{2CB79C5E-88FE-4489-84FC-B1A8CE6CB897}" destId="{52FF2E66-2120-4ABB-8834-025A6D8DF4C0}" srcOrd="0" destOrd="2" presId="urn:microsoft.com/office/officeart/2005/8/layout/hList7"/>
    <dgm:cxn modelId="{D025C23D-B49B-4681-8023-40611E04A31A}" type="presOf" srcId="{8E57F86A-4D62-4E9B-9380-EC14DFD6CF0A}" destId="{0EBFB5B6-EBD2-4D8B-9E8B-5DBF77B9857C}" srcOrd="1" destOrd="4" presId="urn:microsoft.com/office/officeart/2005/8/layout/hList7"/>
    <dgm:cxn modelId="{7E405C1A-8019-48C4-A972-631A2CB1E40F}" type="presOf" srcId="{20DECC33-5ACC-4EB5-81BC-AF342CF23C73}" destId="{0EBFB5B6-EBD2-4D8B-9E8B-5DBF77B9857C}" srcOrd="1" destOrd="0" presId="urn:microsoft.com/office/officeart/2005/8/layout/hList7"/>
    <dgm:cxn modelId="{05F60B28-CCE7-4A4B-A44F-D26D77E59524}" srcId="{7C6238D7-8906-4758-8CFA-9638DDCD6B87}" destId="{B67919E4-5211-45A8-824A-66BFDB1BA30E}" srcOrd="3" destOrd="0" parTransId="{7D495A13-6ED9-450D-AED7-AB73FF995F15}" sibTransId="{623C1842-3CF3-4DA9-83F6-154D41E6A6D9}"/>
    <dgm:cxn modelId="{BDE6705B-FB38-47FB-92CD-D7F27EEF7A06}" srcId="{E7784F92-1B02-47C9-B52C-9BADCD57254C}" destId="{5F49A935-7DF0-434B-B401-CDB3C5F54AC0}" srcOrd="2" destOrd="0" parTransId="{7F0F3C18-C165-41D8-A69C-461E7AE0C32E}" sibTransId="{6687B9B3-C36E-4BC7-862C-76D2CD41B0C1}"/>
    <dgm:cxn modelId="{1B4C3172-88BA-42B9-A228-759465ADB293}" srcId="{7C6238D7-8906-4758-8CFA-9638DDCD6B87}" destId="{C1A31F59-9F22-4840-ABC4-5248C3C6FB29}" srcOrd="0" destOrd="0" parTransId="{218F5884-F88A-4BF7-815F-265D7A993DB2}" sibTransId="{15ABBCF6-3EFD-4507-B61A-3BC13D1F02BA}"/>
    <dgm:cxn modelId="{5EADBE77-D5AE-48F3-8AD3-61C3A29A289F}" srcId="{5F49A935-7DF0-434B-B401-CDB3C5F54AC0}" destId="{8ABAE6D8-53FF-4780-93E6-D97A8F1FCE79}" srcOrd="0" destOrd="0" parTransId="{0CA19B5D-E4C7-42A8-A1A1-79901D475834}" sibTransId="{4FE5C69F-34D2-4391-8141-83C97FE2B702}"/>
    <dgm:cxn modelId="{F1D09125-11FB-497D-A4F8-9FAC74EE6A84}" srcId="{20DECC33-5ACC-4EB5-81BC-AF342CF23C73}" destId="{C6DADA1B-069A-4568-A675-DC7B94D5BFED}" srcOrd="2" destOrd="0" parTransId="{1A852987-1038-45F4-B120-74F6BFFACFB3}" sibTransId="{1D40ACD9-AD8F-4164-871B-B147E0E510C5}"/>
    <dgm:cxn modelId="{36A019B3-D87D-4E93-B310-1FBA87EF7ED9}" type="presOf" srcId="{2CB79C5E-88FE-4489-84FC-B1A8CE6CB897}" destId="{671BB28B-A424-448C-912C-6B5771BD0D59}" srcOrd="1" destOrd="2" presId="urn:microsoft.com/office/officeart/2005/8/layout/hList7"/>
    <dgm:cxn modelId="{4EBDBCBA-46FF-4F15-AAE9-415CDA607C75}" type="presOf" srcId="{5F49A935-7DF0-434B-B401-CDB3C5F54AC0}" destId="{71E585B2-5E36-4164-A0E7-E61DC0D844E3}" srcOrd="1" destOrd="0" presId="urn:microsoft.com/office/officeart/2005/8/layout/hList7"/>
    <dgm:cxn modelId="{B333394A-A3FD-40EA-A761-4C2DD520A64E}" type="presOf" srcId="{5F49A935-7DF0-434B-B401-CDB3C5F54AC0}" destId="{F93F48EB-6292-4888-8886-F84481CDAA6F}" srcOrd="0" destOrd="0" presId="urn:microsoft.com/office/officeart/2005/8/layout/hList7"/>
    <dgm:cxn modelId="{6F39B2F3-8F24-4076-B16A-F8CB53ECEBAE}" srcId="{5F49A935-7DF0-434B-B401-CDB3C5F54AC0}" destId="{273672CD-9522-48AA-9D4A-150F87ACCE9D}" srcOrd="2" destOrd="0" parTransId="{E742E639-5958-4639-BEC2-64499726DAC5}" sibTransId="{FA459EB2-70B9-4040-A13C-F8E29715BE7E}"/>
    <dgm:cxn modelId="{48933B8B-1491-401B-B23E-DF613BADDF45}" type="presOf" srcId="{B67919E4-5211-45A8-824A-66BFDB1BA30E}" destId="{52FF2E66-2120-4ABB-8834-025A6D8DF4C0}" srcOrd="0" destOrd="4" presId="urn:microsoft.com/office/officeart/2005/8/layout/hList7"/>
    <dgm:cxn modelId="{A0C909A3-4E99-4A8A-B9D3-3291D655DA21}" type="presOf" srcId="{7C6238D7-8906-4758-8CFA-9638DDCD6B87}" destId="{671BB28B-A424-448C-912C-6B5771BD0D59}" srcOrd="1" destOrd="0" presId="urn:microsoft.com/office/officeart/2005/8/layout/hList7"/>
    <dgm:cxn modelId="{229CBDAC-8521-4989-8474-F6E93023E60C}" type="presOf" srcId="{B4796691-5655-49DF-BBE0-F039A856B6C3}" destId="{37AA916B-6910-4E71-933C-11E025951206}" srcOrd="0" destOrd="0" presId="urn:microsoft.com/office/officeart/2005/8/layout/hList7"/>
    <dgm:cxn modelId="{BEC02972-F117-4364-87A1-6F312639127C}" type="presOf" srcId="{C6DADA1B-069A-4568-A675-DC7B94D5BFED}" destId="{CBE11CC3-AEE3-4D55-BD02-CA7D9CBB37A1}" srcOrd="0" destOrd="3" presId="urn:microsoft.com/office/officeart/2005/8/layout/hList7"/>
    <dgm:cxn modelId="{9EE37B0A-1CAC-48DF-9211-CDEF543A6D98}" type="presOf" srcId="{024F421F-E21A-4247-A637-C6DB98277DAE}" destId="{CBE11CC3-AEE3-4D55-BD02-CA7D9CBB37A1}" srcOrd="0" destOrd="2" presId="urn:microsoft.com/office/officeart/2005/8/layout/hList7"/>
    <dgm:cxn modelId="{14886A50-02B8-4491-A658-C6F6CDEAA746}" srcId="{20DECC33-5ACC-4EB5-81BC-AF342CF23C73}" destId="{E6687A26-C666-4E4B-B1DD-452D2493C864}" srcOrd="0" destOrd="0" parTransId="{7CACB1A4-4786-4342-A55D-4E9F99541B93}" sibTransId="{B8D676A6-9CF4-4909-869A-54EC0BA93098}"/>
    <dgm:cxn modelId="{EAFDE17E-27B1-429F-9EDA-262962CD5F20}" type="presOf" srcId="{857F6E0A-06E9-407B-B5D0-EE0E906B897D}" destId="{4B975D42-3792-459C-A2E1-7CF46F2FBC53}" srcOrd="0" destOrd="0" presId="urn:microsoft.com/office/officeart/2005/8/layout/hList7"/>
    <dgm:cxn modelId="{19AFE8F4-4520-4AD0-85EF-A90EEB2C76AE}" type="presOf" srcId="{8ABAE6D8-53FF-4780-93E6-D97A8F1FCE79}" destId="{71E585B2-5E36-4164-A0E7-E61DC0D844E3}" srcOrd="1" destOrd="1" presId="urn:microsoft.com/office/officeart/2005/8/layout/hList7"/>
    <dgm:cxn modelId="{3CF3D94F-60C5-4F14-AD7F-3256FA593409}" type="presOf" srcId="{E7784F92-1B02-47C9-B52C-9BADCD57254C}" destId="{547F3304-67B6-418C-8CB6-EDA422DCFAFC}" srcOrd="0" destOrd="0" presId="urn:microsoft.com/office/officeart/2005/8/layout/hList7"/>
    <dgm:cxn modelId="{B2858B8C-4AF4-4347-B3F0-EDA0757F9978}" srcId="{5F49A935-7DF0-434B-B401-CDB3C5F54AC0}" destId="{73125AE1-11B1-44B9-B66E-0982A84FF976}" srcOrd="1" destOrd="0" parTransId="{AA754F69-1597-4440-AB53-31A204227EB5}" sibTransId="{3AE4B514-7C34-437B-879F-EF6AE1768BAF}"/>
    <dgm:cxn modelId="{E92013CB-CB31-4D7A-A6F1-284CEF82B542}" type="presOf" srcId="{8ABAE6D8-53FF-4780-93E6-D97A8F1FCE79}" destId="{F93F48EB-6292-4888-8886-F84481CDAA6F}" srcOrd="0" destOrd="1" presId="urn:microsoft.com/office/officeart/2005/8/layout/hList7"/>
    <dgm:cxn modelId="{9C59AED9-0F61-4926-AD41-ABE783BCCB41}" srcId="{7C6238D7-8906-4758-8CFA-9638DDCD6B87}" destId="{2CB79C5E-88FE-4489-84FC-B1A8CE6CB897}" srcOrd="1" destOrd="0" parTransId="{86A5DF16-8B48-48E1-8C7A-D27897F3C344}" sibTransId="{A1929CA7-B85E-4928-BF73-9D02DC6FC549}"/>
    <dgm:cxn modelId="{07EBBB88-3289-4FC1-84F8-8DF826BE5058}" type="presOf" srcId="{C6DADA1B-069A-4568-A675-DC7B94D5BFED}" destId="{0EBFB5B6-EBD2-4D8B-9E8B-5DBF77B9857C}" srcOrd="1" destOrd="3" presId="urn:microsoft.com/office/officeart/2005/8/layout/hList7"/>
    <dgm:cxn modelId="{C873E550-BF23-4AA1-9C5E-94503F158CE7}" srcId="{20DECC33-5ACC-4EB5-81BC-AF342CF23C73}" destId="{024F421F-E21A-4247-A637-C6DB98277DAE}" srcOrd="1" destOrd="0" parTransId="{088B0277-FE16-4701-890B-77FAB21B6CC5}" sibTransId="{3D4AC758-C0FB-4252-BAEB-471F7DF563AD}"/>
    <dgm:cxn modelId="{3D15C364-A320-4BA6-A6F6-ABFD41EC0FA5}" type="presOf" srcId="{273672CD-9522-48AA-9D4A-150F87ACCE9D}" destId="{F93F48EB-6292-4888-8886-F84481CDAA6F}" srcOrd="0" destOrd="3" presId="urn:microsoft.com/office/officeart/2005/8/layout/hList7"/>
    <dgm:cxn modelId="{E950A58F-69F3-4749-B5F0-18BDBB50CFFF}" type="presOf" srcId="{B67919E4-5211-45A8-824A-66BFDB1BA30E}" destId="{671BB28B-A424-448C-912C-6B5771BD0D59}" srcOrd="1" destOrd="4" presId="urn:microsoft.com/office/officeart/2005/8/layout/hList7"/>
    <dgm:cxn modelId="{8E0DF427-7F5D-46F1-B768-5DD721BFE740}" type="presOf" srcId="{4EC4BE27-56B5-4F11-B080-AE7837D95CBE}" destId="{52FF2E66-2120-4ABB-8834-025A6D8DF4C0}" srcOrd="0" destOrd="3" presId="urn:microsoft.com/office/officeart/2005/8/layout/hList7"/>
    <dgm:cxn modelId="{92C006E9-C786-4397-90DF-B3586A2F779C}" type="presOf" srcId="{73125AE1-11B1-44B9-B66E-0982A84FF976}" destId="{71E585B2-5E36-4164-A0E7-E61DC0D844E3}" srcOrd="1" destOrd="2" presId="urn:microsoft.com/office/officeart/2005/8/layout/hList7"/>
    <dgm:cxn modelId="{C49FD670-7E89-4E18-A49B-B79B3974EDAF}" type="presOf" srcId="{20DECC33-5ACC-4EB5-81BC-AF342CF23C73}" destId="{CBE11CC3-AEE3-4D55-BD02-CA7D9CBB37A1}" srcOrd="0" destOrd="0" presId="urn:microsoft.com/office/officeart/2005/8/layout/hList7"/>
    <dgm:cxn modelId="{CE57D87B-036B-4950-A581-97A60398FFAD}" srcId="{20DECC33-5ACC-4EB5-81BC-AF342CF23C73}" destId="{8E57F86A-4D62-4E9B-9380-EC14DFD6CF0A}" srcOrd="3" destOrd="0" parTransId="{F39CBC03-67EF-4F5E-9AB4-ABB284EC158B}" sibTransId="{A0A4A70E-4CA0-4A9D-A666-6260AB57C35B}"/>
    <dgm:cxn modelId="{9475806E-190A-4DFE-BEDC-92CBD09B1182}" type="presOf" srcId="{273672CD-9522-48AA-9D4A-150F87ACCE9D}" destId="{71E585B2-5E36-4164-A0E7-E61DC0D844E3}" srcOrd="1" destOrd="3" presId="urn:microsoft.com/office/officeart/2005/8/layout/hList7"/>
    <dgm:cxn modelId="{BCD3C2EC-A99E-41BA-B634-AAFEE9061DCD}" type="presParOf" srcId="{547F3304-67B6-418C-8CB6-EDA422DCFAFC}" destId="{F6677129-A0F5-49CD-9BC7-9C6FF55584BB}" srcOrd="0" destOrd="0" presId="urn:microsoft.com/office/officeart/2005/8/layout/hList7"/>
    <dgm:cxn modelId="{F9718339-F681-4434-BB41-3512615F5426}" type="presParOf" srcId="{547F3304-67B6-418C-8CB6-EDA422DCFAFC}" destId="{47F069B7-8ABB-46F8-8C3B-A6C68D244D2B}" srcOrd="1" destOrd="0" presId="urn:microsoft.com/office/officeart/2005/8/layout/hList7"/>
    <dgm:cxn modelId="{7C560E14-94EA-4A91-B174-84D30649B8D8}" type="presParOf" srcId="{47F069B7-8ABB-46F8-8C3B-A6C68D244D2B}" destId="{61728732-29DF-4BCB-BD19-2AA8C0FEDED5}" srcOrd="0" destOrd="0" presId="urn:microsoft.com/office/officeart/2005/8/layout/hList7"/>
    <dgm:cxn modelId="{C9F02668-7AD6-486E-844B-F7D42796B442}" type="presParOf" srcId="{61728732-29DF-4BCB-BD19-2AA8C0FEDED5}" destId="{52FF2E66-2120-4ABB-8834-025A6D8DF4C0}" srcOrd="0" destOrd="0" presId="urn:microsoft.com/office/officeart/2005/8/layout/hList7"/>
    <dgm:cxn modelId="{C7F0E0FE-72B1-4C1A-8D9D-6FF7B04AEDA4}" type="presParOf" srcId="{61728732-29DF-4BCB-BD19-2AA8C0FEDED5}" destId="{671BB28B-A424-448C-912C-6B5771BD0D59}" srcOrd="1" destOrd="0" presId="urn:microsoft.com/office/officeart/2005/8/layout/hList7"/>
    <dgm:cxn modelId="{99B9CF31-69DB-4D4A-BE32-33BF0F49BE39}" type="presParOf" srcId="{61728732-29DF-4BCB-BD19-2AA8C0FEDED5}" destId="{22B44BDF-3865-42CD-9A0C-E5EFF4B7838F}" srcOrd="2" destOrd="0" presId="urn:microsoft.com/office/officeart/2005/8/layout/hList7"/>
    <dgm:cxn modelId="{5070104F-E2FE-4B17-B39A-091D77CB0F7D}" type="presParOf" srcId="{61728732-29DF-4BCB-BD19-2AA8C0FEDED5}" destId="{98CF51C8-A933-4AC9-B58C-0346D065312D}" srcOrd="3" destOrd="0" presId="urn:microsoft.com/office/officeart/2005/8/layout/hList7"/>
    <dgm:cxn modelId="{3265C78A-B436-4935-BB4B-D58956DD4022}" type="presParOf" srcId="{47F069B7-8ABB-46F8-8C3B-A6C68D244D2B}" destId="{4B975D42-3792-459C-A2E1-7CF46F2FBC53}" srcOrd="1" destOrd="0" presId="urn:microsoft.com/office/officeart/2005/8/layout/hList7"/>
    <dgm:cxn modelId="{4E393C58-EB8F-49A8-A8C9-8E7F669C9129}" type="presParOf" srcId="{47F069B7-8ABB-46F8-8C3B-A6C68D244D2B}" destId="{98581FAF-9319-47E9-955E-45A70FAA712D}" srcOrd="2" destOrd="0" presId="urn:microsoft.com/office/officeart/2005/8/layout/hList7"/>
    <dgm:cxn modelId="{1E1320C4-A14D-408E-81E3-005CBFDAFF22}" type="presParOf" srcId="{98581FAF-9319-47E9-955E-45A70FAA712D}" destId="{CBE11CC3-AEE3-4D55-BD02-CA7D9CBB37A1}" srcOrd="0" destOrd="0" presId="urn:microsoft.com/office/officeart/2005/8/layout/hList7"/>
    <dgm:cxn modelId="{17DE9011-8684-4EB6-B97A-D134FB518D40}" type="presParOf" srcId="{98581FAF-9319-47E9-955E-45A70FAA712D}" destId="{0EBFB5B6-EBD2-4D8B-9E8B-5DBF77B9857C}" srcOrd="1" destOrd="0" presId="urn:microsoft.com/office/officeart/2005/8/layout/hList7"/>
    <dgm:cxn modelId="{C8384B16-7E9A-41CB-B285-5A905F9ED58A}" type="presParOf" srcId="{98581FAF-9319-47E9-955E-45A70FAA712D}" destId="{745C22C6-86B8-4A24-8B26-D1B49298EF1A}" srcOrd="2" destOrd="0" presId="urn:microsoft.com/office/officeart/2005/8/layout/hList7"/>
    <dgm:cxn modelId="{68FFE153-73B2-4752-B868-43A01F1D52FD}" type="presParOf" srcId="{98581FAF-9319-47E9-955E-45A70FAA712D}" destId="{7D3A765A-9DB9-4C62-8528-36C7D7655938}" srcOrd="3" destOrd="0" presId="urn:microsoft.com/office/officeart/2005/8/layout/hList7"/>
    <dgm:cxn modelId="{753AC73E-541E-4422-BB1B-2288E981AA36}" type="presParOf" srcId="{47F069B7-8ABB-46F8-8C3B-A6C68D244D2B}" destId="{37AA916B-6910-4E71-933C-11E025951206}" srcOrd="3" destOrd="0" presId="urn:microsoft.com/office/officeart/2005/8/layout/hList7"/>
    <dgm:cxn modelId="{641F03C7-B740-456D-BB47-4D1DB6F592CF}" type="presParOf" srcId="{47F069B7-8ABB-46F8-8C3B-A6C68D244D2B}" destId="{DE9BADC9-45A5-4D09-B73A-65371773BBDC}" srcOrd="4" destOrd="0" presId="urn:microsoft.com/office/officeart/2005/8/layout/hList7"/>
    <dgm:cxn modelId="{6AD711CA-0A63-481B-80A2-999FAEF61F23}" type="presParOf" srcId="{DE9BADC9-45A5-4D09-B73A-65371773BBDC}" destId="{F93F48EB-6292-4888-8886-F84481CDAA6F}" srcOrd="0" destOrd="0" presId="urn:microsoft.com/office/officeart/2005/8/layout/hList7"/>
    <dgm:cxn modelId="{25B1373B-3EB4-4B7E-8EF7-3729F7D1F0EF}" type="presParOf" srcId="{DE9BADC9-45A5-4D09-B73A-65371773BBDC}" destId="{71E585B2-5E36-4164-A0E7-E61DC0D844E3}" srcOrd="1" destOrd="0" presId="urn:microsoft.com/office/officeart/2005/8/layout/hList7"/>
    <dgm:cxn modelId="{864D6A44-13E3-492E-8B47-F891A2F70C9E}" type="presParOf" srcId="{DE9BADC9-45A5-4D09-B73A-65371773BBDC}" destId="{A60CDF05-F081-4304-8A4B-A09BACBE65AF}" srcOrd="2" destOrd="0" presId="urn:microsoft.com/office/officeart/2005/8/layout/hList7"/>
    <dgm:cxn modelId="{F099A920-6E92-445E-8141-2029C8BB2BC9}" type="presParOf" srcId="{DE9BADC9-45A5-4D09-B73A-65371773BBDC}" destId="{676D14DE-D23A-49C5-82FC-5CFD936CE152}"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04F802-4003-4A32-BD2C-8B9D76F0D059}"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GB"/>
        </a:p>
      </dgm:t>
    </dgm:pt>
    <dgm:pt modelId="{E94A367C-77A4-43D3-A6A8-2C9A044103BD}">
      <dgm:prSet/>
      <dgm:spPr/>
      <dgm:t>
        <a:bodyPr/>
        <a:lstStyle/>
        <a:p>
          <a:pPr rtl="0"/>
          <a:r>
            <a:rPr lang="en-US" smtClean="0"/>
            <a:t>To change behavior </a:t>
          </a:r>
          <a:endParaRPr lang="en-GB"/>
        </a:p>
      </dgm:t>
    </dgm:pt>
    <dgm:pt modelId="{DD4A636F-21BF-49C5-B846-D663CF671704}" type="parTrans" cxnId="{F7A7DB76-2ECC-4B65-AEDD-9E2A91B18A0B}">
      <dgm:prSet/>
      <dgm:spPr/>
      <dgm:t>
        <a:bodyPr/>
        <a:lstStyle/>
        <a:p>
          <a:endParaRPr lang="en-GB"/>
        </a:p>
      </dgm:t>
    </dgm:pt>
    <dgm:pt modelId="{B99B6435-EF7F-4B38-A33B-16C7905677BC}" type="sibTrans" cxnId="{F7A7DB76-2ECC-4B65-AEDD-9E2A91B18A0B}">
      <dgm:prSet/>
      <dgm:spPr/>
      <dgm:t>
        <a:bodyPr/>
        <a:lstStyle/>
        <a:p>
          <a:endParaRPr lang="en-GB"/>
        </a:p>
      </dgm:t>
    </dgm:pt>
    <dgm:pt modelId="{12381711-3954-4298-8316-50419E2C6BC1}">
      <dgm:prSet/>
      <dgm:spPr/>
      <dgm:t>
        <a:bodyPr/>
        <a:lstStyle/>
        <a:p>
          <a:pPr rtl="0"/>
          <a:r>
            <a:rPr lang="en-US" smtClean="0"/>
            <a:t>To get action </a:t>
          </a:r>
          <a:endParaRPr lang="en-GB"/>
        </a:p>
      </dgm:t>
    </dgm:pt>
    <dgm:pt modelId="{1F7AF909-F222-46E7-A95E-DA3179AD8462}" type="parTrans" cxnId="{A6BB7F2F-5CFE-45D1-959D-8F11C01FDA71}">
      <dgm:prSet/>
      <dgm:spPr/>
      <dgm:t>
        <a:bodyPr/>
        <a:lstStyle/>
        <a:p>
          <a:endParaRPr lang="en-GB"/>
        </a:p>
      </dgm:t>
    </dgm:pt>
    <dgm:pt modelId="{77A8BC19-D656-4F10-B044-FB7B140EFCA4}" type="sibTrans" cxnId="{A6BB7F2F-5CFE-45D1-959D-8F11C01FDA71}">
      <dgm:prSet/>
      <dgm:spPr/>
      <dgm:t>
        <a:bodyPr/>
        <a:lstStyle/>
        <a:p>
          <a:endParaRPr lang="en-GB"/>
        </a:p>
      </dgm:t>
    </dgm:pt>
    <dgm:pt modelId="{D06C1AA4-E8DF-401B-9522-63526F9AD188}">
      <dgm:prSet/>
      <dgm:spPr/>
      <dgm:t>
        <a:bodyPr/>
        <a:lstStyle/>
        <a:p>
          <a:pPr rtl="0"/>
          <a:r>
            <a:rPr lang="en-US" smtClean="0"/>
            <a:t>To ensure understanding </a:t>
          </a:r>
          <a:endParaRPr lang="en-GB"/>
        </a:p>
      </dgm:t>
    </dgm:pt>
    <dgm:pt modelId="{2453C7E7-F6F4-4FFD-8A02-773421635E79}" type="parTrans" cxnId="{AE9B0AA6-E348-4944-A7E2-75827EDE27F0}">
      <dgm:prSet/>
      <dgm:spPr/>
      <dgm:t>
        <a:bodyPr/>
        <a:lstStyle/>
        <a:p>
          <a:endParaRPr lang="en-GB"/>
        </a:p>
      </dgm:t>
    </dgm:pt>
    <dgm:pt modelId="{7BC16B69-DE3F-40C4-9E4E-76AB2A76B967}" type="sibTrans" cxnId="{AE9B0AA6-E348-4944-A7E2-75827EDE27F0}">
      <dgm:prSet/>
      <dgm:spPr/>
      <dgm:t>
        <a:bodyPr/>
        <a:lstStyle/>
        <a:p>
          <a:endParaRPr lang="en-GB"/>
        </a:p>
      </dgm:t>
    </dgm:pt>
    <dgm:pt modelId="{C11960F9-9BCC-45D5-98A2-5AF7655BADC2}">
      <dgm:prSet/>
      <dgm:spPr/>
      <dgm:t>
        <a:bodyPr/>
        <a:lstStyle/>
        <a:p>
          <a:pPr rtl="0"/>
          <a:r>
            <a:rPr lang="en-US" smtClean="0"/>
            <a:t>To persuade </a:t>
          </a:r>
          <a:endParaRPr lang="en-GB"/>
        </a:p>
      </dgm:t>
    </dgm:pt>
    <dgm:pt modelId="{E5408761-B689-41DE-A4C9-51A731013423}" type="parTrans" cxnId="{1BF56B59-A6F1-4A84-A2B9-713A8C152E72}">
      <dgm:prSet/>
      <dgm:spPr/>
      <dgm:t>
        <a:bodyPr/>
        <a:lstStyle/>
        <a:p>
          <a:endParaRPr lang="en-GB"/>
        </a:p>
      </dgm:t>
    </dgm:pt>
    <dgm:pt modelId="{7BA16EDD-47F1-4D9D-9243-B44A203B8BCC}" type="sibTrans" cxnId="{1BF56B59-A6F1-4A84-A2B9-713A8C152E72}">
      <dgm:prSet/>
      <dgm:spPr/>
      <dgm:t>
        <a:bodyPr/>
        <a:lstStyle/>
        <a:p>
          <a:endParaRPr lang="en-GB"/>
        </a:p>
      </dgm:t>
    </dgm:pt>
    <dgm:pt modelId="{4C9C99B8-4814-4CB4-ACD2-5BD76A8C095F}">
      <dgm:prSet/>
      <dgm:spPr/>
      <dgm:t>
        <a:bodyPr/>
        <a:lstStyle/>
        <a:p>
          <a:pPr rtl="0"/>
          <a:r>
            <a:rPr lang="en-US" smtClean="0"/>
            <a:t>To get and give information </a:t>
          </a:r>
          <a:br>
            <a:rPr lang="en-US" smtClean="0"/>
          </a:br>
          <a:endParaRPr lang="en-GB"/>
        </a:p>
      </dgm:t>
    </dgm:pt>
    <dgm:pt modelId="{EB9744FC-ED08-4C6D-B936-BCC246ACA2F3}" type="parTrans" cxnId="{64035EC8-6E56-451E-9C10-2F0F2A9F1BF5}">
      <dgm:prSet/>
      <dgm:spPr/>
      <dgm:t>
        <a:bodyPr/>
        <a:lstStyle/>
        <a:p>
          <a:endParaRPr lang="en-GB"/>
        </a:p>
      </dgm:t>
    </dgm:pt>
    <dgm:pt modelId="{252908BC-6E78-4380-B0A1-C7EFE317FF39}" type="sibTrans" cxnId="{64035EC8-6E56-451E-9C10-2F0F2A9F1BF5}">
      <dgm:prSet/>
      <dgm:spPr/>
      <dgm:t>
        <a:bodyPr/>
        <a:lstStyle/>
        <a:p>
          <a:endParaRPr lang="en-GB"/>
        </a:p>
      </dgm:t>
    </dgm:pt>
    <dgm:pt modelId="{C5D7AC7A-5E13-4026-8C31-2D585820DF1B}" type="pres">
      <dgm:prSet presAssocID="{4B04F802-4003-4A32-BD2C-8B9D76F0D059}" presName="linear" presStyleCnt="0">
        <dgm:presLayoutVars>
          <dgm:animLvl val="lvl"/>
          <dgm:resizeHandles val="exact"/>
        </dgm:presLayoutVars>
      </dgm:prSet>
      <dgm:spPr/>
    </dgm:pt>
    <dgm:pt modelId="{42DAB969-A00A-4F9E-87BF-BACDA5A25B9D}" type="pres">
      <dgm:prSet presAssocID="{E94A367C-77A4-43D3-A6A8-2C9A044103BD}" presName="parentText" presStyleLbl="node1" presStyleIdx="0" presStyleCnt="5">
        <dgm:presLayoutVars>
          <dgm:chMax val="0"/>
          <dgm:bulletEnabled val="1"/>
        </dgm:presLayoutVars>
      </dgm:prSet>
      <dgm:spPr/>
    </dgm:pt>
    <dgm:pt modelId="{994F06C5-C430-4239-AD47-956C9A4C3B1F}" type="pres">
      <dgm:prSet presAssocID="{B99B6435-EF7F-4B38-A33B-16C7905677BC}" presName="spacer" presStyleCnt="0"/>
      <dgm:spPr/>
    </dgm:pt>
    <dgm:pt modelId="{99E54595-F823-4CB3-91FD-50227E8E834A}" type="pres">
      <dgm:prSet presAssocID="{12381711-3954-4298-8316-50419E2C6BC1}" presName="parentText" presStyleLbl="node1" presStyleIdx="1" presStyleCnt="5">
        <dgm:presLayoutVars>
          <dgm:chMax val="0"/>
          <dgm:bulletEnabled val="1"/>
        </dgm:presLayoutVars>
      </dgm:prSet>
      <dgm:spPr/>
    </dgm:pt>
    <dgm:pt modelId="{4EAEDE93-A4EE-41E4-BF54-E070F5032C0A}" type="pres">
      <dgm:prSet presAssocID="{77A8BC19-D656-4F10-B044-FB7B140EFCA4}" presName="spacer" presStyleCnt="0"/>
      <dgm:spPr/>
    </dgm:pt>
    <dgm:pt modelId="{AE08F80F-CB4E-4316-A9AC-C1F61A739012}" type="pres">
      <dgm:prSet presAssocID="{D06C1AA4-E8DF-401B-9522-63526F9AD188}" presName="parentText" presStyleLbl="node1" presStyleIdx="2" presStyleCnt="5">
        <dgm:presLayoutVars>
          <dgm:chMax val="0"/>
          <dgm:bulletEnabled val="1"/>
        </dgm:presLayoutVars>
      </dgm:prSet>
      <dgm:spPr/>
    </dgm:pt>
    <dgm:pt modelId="{8FD64801-C059-4257-8581-9597A746EB73}" type="pres">
      <dgm:prSet presAssocID="{7BC16B69-DE3F-40C4-9E4E-76AB2A76B967}" presName="spacer" presStyleCnt="0"/>
      <dgm:spPr/>
    </dgm:pt>
    <dgm:pt modelId="{8C1022E8-C8B2-4A20-84FB-850637441732}" type="pres">
      <dgm:prSet presAssocID="{C11960F9-9BCC-45D5-98A2-5AF7655BADC2}" presName="parentText" presStyleLbl="node1" presStyleIdx="3" presStyleCnt="5">
        <dgm:presLayoutVars>
          <dgm:chMax val="0"/>
          <dgm:bulletEnabled val="1"/>
        </dgm:presLayoutVars>
      </dgm:prSet>
      <dgm:spPr/>
    </dgm:pt>
    <dgm:pt modelId="{2C3C406B-C7D0-4DDA-984C-ACB9465C34EA}" type="pres">
      <dgm:prSet presAssocID="{7BA16EDD-47F1-4D9D-9243-B44A203B8BCC}" presName="spacer" presStyleCnt="0"/>
      <dgm:spPr/>
    </dgm:pt>
    <dgm:pt modelId="{D7F3525C-D31F-4B94-9EF7-9D252397C487}" type="pres">
      <dgm:prSet presAssocID="{4C9C99B8-4814-4CB4-ACD2-5BD76A8C095F}" presName="parentText" presStyleLbl="node1" presStyleIdx="4" presStyleCnt="5">
        <dgm:presLayoutVars>
          <dgm:chMax val="0"/>
          <dgm:bulletEnabled val="1"/>
        </dgm:presLayoutVars>
      </dgm:prSet>
      <dgm:spPr/>
    </dgm:pt>
  </dgm:ptLst>
  <dgm:cxnLst>
    <dgm:cxn modelId="{80A3BDEC-82D5-43F3-8C54-7A3C5CE21E8C}" type="presOf" srcId="{12381711-3954-4298-8316-50419E2C6BC1}" destId="{99E54595-F823-4CB3-91FD-50227E8E834A}" srcOrd="0" destOrd="0" presId="urn:microsoft.com/office/officeart/2005/8/layout/vList2"/>
    <dgm:cxn modelId="{4D2D6F11-3CC6-4359-8513-7F314A2CAB68}" type="presOf" srcId="{C11960F9-9BCC-45D5-98A2-5AF7655BADC2}" destId="{8C1022E8-C8B2-4A20-84FB-850637441732}" srcOrd="0" destOrd="0" presId="urn:microsoft.com/office/officeart/2005/8/layout/vList2"/>
    <dgm:cxn modelId="{F7A7DB76-2ECC-4B65-AEDD-9E2A91B18A0B}" srcId="{4B04F802-4003-4A32-BD2C-8B9D76F0D059}" destId="{E94A367C-77A4-43D3-A6A8-2C9A044103BD}" srcOrd="0" destOrd="0" parTransId="{DD4A636F-21BF-49C5-B846-D663CF671704}" sibTransId="{B99B6435-EF7F-4B38-A33B-16C7905677BC}"/>
    <dgm:cxn modelId="{D5AA0004-2319-45AE-B033-E1D34E208741}" type="presOf" srcId="{4C9C99B8-4814-4CB4-ACD2-5BD76A8C095F}" destId="{D7F3525C-D31F-4B94-9EF7-9D252397C487}" srcOrd="0" destOrd="0" presId="urn:microsoft.com/office/officeart/2005/8/layout/vList2"/>
    <dgm:cxn modelId="{F1D8DAB9-9DAE-4567-ABC3-16AB3B719967}" type="presOf" srcId="{D06C1AA4-E8DF-401B-9522-63526F9AD188}" destId="{AE08F80F-CB4E-4316-A9AC-C1F61A739012}" srcOrd="0" destOrd="0" presId="urn:microsoft.com/office/officeart/2005/8/layout/vList2"/>
    <dgm:cxn modelId="{AE9B0AA6-E348-4944-A7E2-75827EDE27F0}" srcId="{4B04F802-4003-4A32-BD2C-8B9D76F0D059}" destId="{D06C1AA4-E8DF-401B-9522-63526F9AD188}" srcOrd="2" destOrd="0" parTransId="{2453C7E7-F6F4-4FFD-8A02-773421635E79}" sibTransId="{7BC16B69-DE3F-40C4-9E4E-76AB2A76B967}"/>
    <dgm:cxn modelId="{A6BB7F2F-5CFE-45D1-959D-8F11C01FDA71}" srcId="{4B04F802-4003-4A32-BD2C-8B9D76F0D059}" destId="{12381711-3954-4298-8316-50419E2C6BC1}" srcOrd="1" destOrd="0" parTransId="{1F7AF909-F222-46E7-A95E-DA3179AD8462}" sibTransId="{77A8BC19-D656-4F10-B044-FB7B140EFCA4}"/>
    <dgm:cxn modelId="{5674E341-BA02-4A9F-BCA5-65BF0EA7F45E}" type="presOf" srcId="{E94A367C-77A4-43D3-A6A8-2C9A044103BD}" destId="{42DAB969-A00A-4F9E-87BF-BACDA5A25B9D}" srcOrd="0" destOrd="0" presId="urn:microsoft.com/office/officeart/2005/8/layout/vList2"/>
    <dgm:cxn modelId="{A52F10D3-D370-4D6B-BD2C-1F8423454998}" type="presOf" srcId="{4B04F802-4003-4A32-BD2C-8B9D76F0D059}" destId="{C5D7AC7A-5E13-4026-8C31-2D585820DF1B}" srcOrd="0" destOrd="0" presId="urn:microsoft.com/office/officeart/2005/8/layout/vList2"/>
    <dgm:cxn modelId="{1BF56B59-A6F1-4A84-A2B9-713A8C152E72}" srcId="{4B04F802-4003-4A32-BD2C-8B9D76F0D059}" destId="{C11960F9-9BCC-45D5-98A2-5AF7655BADC2}" srcOrd="3" destOrd="0" parTransId="{E5408761-B689-41DE-A4C9-51A731013423}" sibTransId="{7BA16EDD-47F1-4D9D-9243-B44A203B8BCC}"/>
    <dgm:cxn modelId="{64035EC8-6E56-451E-9C10-2F0F2A9F1BF5}" srcId="{4B04F802-4003-4A32-BD2C-8B9D76F0D059}" destId="{4C9C99B8-4814-4CB4-ACD2-5BD76A8C095F}" srcOrd="4" destOrd="0" parTransId="{EB9744FC-ED08-4C6D-B936-BCC246ACA2F3}" sibTransId="{252908BC-6E78-4380-B0A1-C7EFE317FF39}"/>
    <dgm:cxn modelId="{A74C2671-93FE-4CD6-B894-B5F86003BEB9}" type="presParOf" srcId="{C5D7AC7A-5E13-4026-8C31-2D585820DF1B}" destId="{42DAB969-A00A-4F9E-87BF-BACDA5A25B9D}" srcOrd="0" destOrd="0" presId="urn:microsoft.com/office/officeart/2005/8/layout/vList2"/>
    <dgm:cxn modelId="{D3C5C5A5-9BD6-40D8-8EEC-E298AD2DBE15}" type="presParOf" srcId="{C5D7AC7A-5E13-4026-8C31-2D585820DF1B}" destId="{994F06C5-C430-4239-AD47-956C9A4C3B1F}" srcOrd="1" destOrd="0" presId="urn:microsoft.com/office/officeart/2005/8/layout/vList2"/>
    <dgm:cxn modelId="{804FB496-79E3-4F45-B644-22157B830EFA}" type="presParOf" srcId="{C5D7AC7A-5E13-4026-8C31-2D585820DF1B}" destId="{99E54595-F823-4CB3-91FD-50227E8E834A}" srcOrd="2" destOrd="0" presId="urn:microsoft.com/office/officeart/2005/8/layout/vList2"/>
    <dgm:cxn modelId="{652D22CA-BFE0-41C9-8C1C-3771081F74D2}" type="presParOf" srcId="{C5D7AC7A-5E13-4026-8C31-2D585820DF1B}" destId="{4EAEDE93-A4EE-41E4-BF54-E070F5032C0A}" srcOrd="3" destOrd="0" presId="urn:microsoft.com/office/officeart/2005/8/layout/vList2"/>
    <dgm:cxn modelId="{80E8CEC4-F588-40BC-9643-F576DDC92012}" type="presParOf" srcId="{C5D7AC7A-5E13-4026-8C31-2D585820DF1B}" destId="{AE08F80F-CB4E-4316-A9AC-C1F61A739012}" srcOrd="4" destOrd="0" presId="urn:microsoft.com/office/officeart/2005/8/layout/vList2"/>
    <dgm:cxn modelId="{01254B96-F2C5-4BE0-BA2A-0ECAF0719D34}" type="presParOf" srcId="{C5D7AC7A-5E13-4026-8C31-2D585820DF1B}" destId="{8FD64801-C059-4257-8581-9597A746EB73}" srcOrd="5" destOrd="0" presId="urn:microsoft.com/office/officeart/2005/8/layout/vList2"/>
    <dgm:cxn modelId="{75042096-1E73-44EE-BBD2-81878D6E306F}" type="presParOf" srcId="{C5D7AC7A-5E13-4026-8C31-2D585820DF1B}" destId="{8C1022E8-C8B2-4A20-84FB-850637441732}" srcOrd="6" destOrd="0" presId="urn:microsoft.com/office/officeart/2005/8/layout/vList2"/>
    <dgm:cxn modelId="{F45F8C75-9AA8-432D-9340-49FB502DE9AF}" type="presParOf" srcId="{C5D7AC7A-5E13-4026-8C31-2D585820DF1B}" destId="{2C3C406B-C7D0-4DDA-984C-ACB9465C34EA}" srcOrd="7" destOrd="0" presId="urn:microsoft.com/office/officeart/2005/8/layout/vList2"/>
    <dgm:cxn modelId="{78CAF092-E6B9-4991-9968-1187B93A5E3C}" type="presParOf" srcId="{C5D7AC7A-5E13-4026-8C31-2D585820DF1B}" destId="{D7F3525C-D31F-4B94-9EF7-9D252397C48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D75E8A-2569-4618-B8EA-BD146FADF4EF}" type="doc">
      <dgm:prSet loTypeId="urn:microsoft.com/office/officeart/2005/8/layout/cycle2" loCatId="cycle" qsTypeId="urn:microsoft.com/office/officeart/2005/8/quickstyle/simple5" qsCatId="simple" csTypeId="urn:microsoft.com/office/officeart/2005/8/colors/accent0_3" csCatId="mainScheme" phldr="1"/>
      <dgm:spPr/>
      <dgm:t>
        <a:bodyPr/>
        <a:lstStyle/>
        <a:p>
          <a:endParaRPr lang="en-GB"/>
        </a:p>
      </dgm:t>
    </dgm:pt>
    <dgm:pt modelId="{5E973B4B-9CA2-48B5-BCBC-7A18B4F1216B}">
      <dgm:prSet phldrT="[Text]"/>
      <dgm:spPr/>
      <dgm:t>
        <a:bodyPr/>
        <a:lstStyle/>
        <a:p>
          <a:r>
            <a:rPr lang="en-GB" dirty="0" smtClean="0"/>
            <a:t>Completeness</a:t>
          </a:r>
          <a:endParaRPr lang="en-GB" dirty="0"/>
        </a:p>
      </dgm:t>
    </dgm:pt>
    <dgm:pt modelId="{199188D9-67EB-41CE-9AAE-3F3664970025}" type="parTrans" cxnId="{035A7977-CB10-4F78-B87B-4BAAEADA9E10}">
      <dgm:prSet/>
      <dgm:spPr/>
      <dgm:t>
        <a:bodyPr/>
        <a:lstStyle/>
        <a:p>
          <a:endParaRPr lang="en-GB"/>
        </a:p>
      </dgm:t>
    </dgm:pt>
    <dgm:pt modelId="{BB5E018B-B789-44E3-B503-271BDFCE3683}" type="sibTrans" cxnId="{035A7977-CB10-4F78-B87B-4BAAEADA9E10}">
      <dgm:prSet/>
      <dgm:spPr/>
      <dgm:t>
        <a:bodyPr/>
        <a:lstStyle/>
        <a:p>
          <a:endParaRPr lang="en-GB"/>
        </a:p>
      </dgm:t>
    </dgm:pt>
    <dgm:pt modelId="{15022B57-A16C-4E8C-B5DA-6E154396E675}">
      <dgm:prSet phldrT="[Text]"/>
      <dgm:spPr/>
      <dgm:t>
        <a:bodyPr/>
        <a:lstStyle/>
        <a:p>
          <a:r>
            <a:rPr lang="en-GB" dirty="0" err="1" smtClean="0"/>
            <a:t>Consciseness</a:t>
          </a:r>
          <a:endParaRPr lang="en-GB" dirty="0"/>
        </a:p>
      </dgm:t>
    </dgm:pt>
    <dgm:pt modelId="{E400692B-7AC8-42F2-83EF-EA20D7F300F9}" type="parTrans" cxnId="{B98682E7-0E1B-4416-9878-014067B68507}">
      <dgm:prSet/>
      <dgm:spPr/>
      <dgm:t>
        <a:bodyPr/>
        <a:lstStyle/>
        <a:p>
          <a:endParaRPr lang="en-GB"/>
        </a:p>
      </dgm:t>
    </dgm:pt>
    <dgm:pt modelId="{09E9F020-A31C-4F0C-9932-10DC67DDFD09}" type="sibTrans" cxnId="{B98682E7-0E1B-4416-9878-014067B68507}">
      <dgm:prSet/>
      <dgm:spPr/>
      <dgm:t>
        <a:bodyPr/>
        <a:lstStyle/>
        <a:p>
          <a:endParaRPr lang="en-GB"/>
        </a:p>
      </dgm:t>
    </dgm:pt>
    <dgm:pt modelId="{0E3EACEB-9C0D-4314-A555-BAA406F96A3E}">
      <dgm:prSet phldrT="[Text]"/>
      <dgm:spPr/>
      <dgm:t>
        <a:bodyPr/>
        <a:lstStyle/>
        <a:p>
          <a:r>
            <a:rPr lang="en-GB" dirty="0" smtClean="0"/>
            <a:t>Consideration</a:t>
          </a:r>
          <a:endParaRPr lang="en-GB" dirty="0"/>
        </a:p>
      </dgm:t>
    </dgm:pt>
    <dgm:pt modelId="{6E883286-BB4C-43D1-88B8-FC01DA1028E3}" type="parTrans" cxnId="{F455DE7D-C5EE-4063-8D4A-73716FE57547}">
      <dgm:prSet/>
      <dgm:spPr/>
      <dgm:t>
        <a:bodyPr/>
        <a:lstStyle/>
        <a:p>
          <a:endParaRPr lang="en-GB"/>
        </a:p>
      </dgm:t>
    </dgm:pt>
    <dgm:pt modelId="{73120213-B6DA-4D0E-8717-8F340635017A}" type="sibTrans" cxnId="{F455DE7D-C5EE-4063-8D4A-73716FE57547}">
      <dgm:prSet/>
      <dgm:spPr/>
      <dgm:t>
        <a:bodyPr/>
        <a:lstStyle/>
        <a:p>
          <a:endParaRPr lang="en-GB"/>
        </a:p>
      </dgm:t>
    </dgm:pt>
    <dgm:pt modelId="{D0C6C1BB-30E2-4F76-AA8D-09C41CA1BF14}">
      <dgm:prSet phldrT="[Text]"/>
      <dgm:spPr/>
      <dgm:t>
        <a:bodyPr/>
        <a:lstStyle/>
        <a:p>
          <a:r>
            <a:rPr lang="en-GB" dirty="0" smtClean="0"/>
            <a:t>Clarity</a:t>
          </a:r>
          <a:endParaRPr lang="en-GB" dirty="0"/>
        </a:p>
      </dgm:t>
    </dgm:pt>
    <dgm:pt modelId="{D37A6A2C-E859-4454-B8D3-8A4F8BCCB53D}" type="parTrans" cxnId="{19C055FF-56EC-41F6-8621-7A6165E2C597}">
      <dgm:prSet/>
      <dgm:spPr/>
      <dgm:t>
        <a:bodyPr/>
        <a:lstStyle/>
        <a:p>
          <a:endParaRPr lang="en-GB"/>
        </a:p>
      </dgm:t>
    </dgm:pt>
    <dgm:pt modelId="{EDB8FFE8-D584-463A-A7EE-44F03383407B}" type="sibTrans" cxnId="{19C055FF-56EC-41F6-8621-7A6165E2C597}">
      <dgm:prSet/>
      <dgm:spPr/>
      <dgm:t>
        <a:bodyPr/>
        <a:lstStyle/>
        <a:p>
          <a:endParaRPr lang="en-GB"/>
        </a:p>
      </dgm:t>
    </dgm:pt>
    <dgm:pt modelId="{F4312165-49ED-49F2-ABD6-738F10B2751E}">
      <dgm:prSet phldrT="[Text]"/>
      <dgm:spPr/>
      <dgm:t>
        <a:bodyPr/>
        <a:lstStyle/>
        <a:p>
          <a:r>
            <a:rPr lang="en-GB" dirty="0" smtClean="0"/>
            <a:t>Concreteness</a:t>
          </a:r>
          <a:endParaRPr lang="en-GB" dirty="0"/>
        </a:p>
      </dgm:t>
    </dgm:pt>
    <dgm:pt modelId="{B95FC16D-9C31-4319-AA27-F337790FA396}" type="parTrans" cxnId="{FCE44534-1C81-45F3-AF71-56976D6D1201}">
      <dgm:prSet/>
      <dgm:spPr/>
      <dgm:t>
        <a:bodyPr/>
        <a:lstStyle/>
        <a:p>
          <a:endParaRPr lang="en-GB"/>
        </a:p>
      </dgm:t>
    </dgm:pt>
    <dgm:pt modelId="{FFB959C9-7D8E-44A1-9485-52B1D1CD2FEF}" type="sibTrans" cxnId="{FCE44534-1C81-45F3-AF71-56976D6D1201}">
      <dgm:prSet/>
      <dgm:spPr/>
      <dgm:t>
        <a:bodyPr/>
        <a:lstStyle/>
        <a:p>
          <a:endParaRPr lang="en-GB"/>
        </a:p>
      </dgm:t>
    </dgm:pt>
    <dgm:pt modelId="{955C38A2-F9FB-407F-B503-83CEA0DEC43D}">
      <dgm:prSet phldrT="[Text]"/>
      <dgm:spPr/>
      <dgm:t>
        <a:bodyPr/>
        <a:lstStyle/>
        <a:p>
          <a:r>
            <a:rPr lang="en-GB" dirty="0" smtClean="0"/>
            <a:t>Courtesy</a:t>
          </a:r>
          <a:endParaRPr lang="en-GB" dirty="0"/>
        </a:p>
      </dgm:t>
    </dgm:pt>
    <dgm:pt modelId="{5F20D501-7CE1-4759-836A-9F10E4AD7450}" type="parTrans" cxnId="{CADB3CA1-0D06-43F9-B012-5F962A167F23}">
      <dgm:prSet/>
      <dgm:spPr/>
      <dgm:t>
        <a:bodyPr/>
        <a:lstStyle/>
        <a:p>
          <a:endParaRPr lang="en-GB"/>
        </a:p>
      </dgm:t>
    </dgm:pt>
    <dgm:pt modelId="{59EE59B9-9A9F-4CD5-BA52-188E40E47118}" type="sibTrans" cxnId="{CADB3CA1-0D06-43F9-B012-5F962A167F23}">
      <dgm:prSet/>
      <dgm:spPr/>
      <dgm:t>
        <a:bodyPr/>
        <a:lstStyle/>
        <a:p>
          <a:endParaRPr lang="en-GB"/>
        </a:p>
      </dgm:t>
    </dgm:pt>
    <dgm:pt modelId="{8A971E57-B66F-41F6-97E1-7023A45C8A2C}">
      <dgm:prSet phldrT="[Text]"/>
      <dgm:spPr/>
      <dgm:t>
        <a:bodyPr/>
        <a:lstStyle/>
        <a:p>
          <a:r>
            <a:rPr lang="en-GB" dirty="0" smtClean="0"/>
            <a:t>Correctness</a:t>
          </a:r>
          <a:endParaRPr lang="en-GB" dirty="0"/>
        </a:p>
      </dgm:t>
    </dgm:pt>
    <dgm:pt modelId="{A2C9C256-5090-47B2-89EC-C5D210783B34}" type="parTrans" cxnId="{BC7ABCD5-1926-4E6C-9485-7B30FA22A3DC}">
      <dgm:prSet/>
      <dgm:spPr/>
      <dgm:t>
        <a:bodyPr/>
        <a:lstStyle/>
        <a:p>
          <a:endParaRPr lang="en-GB"/>
        </a:p>
      </dgm:t>
    </dgm:pt>
    <dgm:pt modelId="{A6912457-202F-4B4F-A6FD-B5B6BF80FAAA}" type="sibTrans" cxnId="{BC7ABCD5-1926-4E6C-9485-7B30FA22A3DC}">
      <dgm:prSet/>
      <dgm:spPr/>
      <dgm:t>
        <a:bodyPr/>
        <a:lstStyle/>
        <a:p>
          <a:endParaRPr lang="en-GB"/>
        </a:p>
      </dgm:t>
    </dgm:pt>
    <dgm:pt modelId="{1810B375-FE46-4BC2-97B4-36D88CBCF1BC}" type="pres">
      <dgm:prSet presAssocID="{71D75E8A-2569-4618-B8EA-BD146FADF4EF}" presName="cycle" presStyleCnt="0">
        <dgm:presLayoutVars>
          <dgm:dir/>
          <dgm:resizeHandles val="exact"/>
        </dgm:presLayoutVars>
      </dgm:prSet>
      <dgm:spPr/>
    </dgm:pt>
    <dgm:pt modelId="{310AF524-EC2B-417C-952E-6E267B543E7B}" type="pres">
      <dgm:prSet presAssocID="{5E973B4B-9CA2-48B5-BCBC-7A18B4F1216B}" presName="node" presStyleLbl="node1" presStyleIdx="0" presStyleCnt="7">
        <dgm:presLayoutVars>
          <dgm:bulletEnabled val="1"/>
        </dgm:presLayoutVars>
      </dgm:prSet>
      <dgm:spPr/>
    </dgm:pt>
    <dgm:pt modelId="{456AFF3B-6247-4C48-806C-F2F8EE59545A}" type="pres">
      <dgm:prSet presAssocID="{BB5E018B-B789-44E3-B503-271BDFCE3683}" presName="sibTrans" presStyleLbl="sibTrans2D1" presStyleIdx="0" presStyleCnt="7"/>
      <dgm:spPr/>
    </dgm:pt>
    <dgm:pt modelId="{0F41F79D-EA1A-4AB9-89CB-1D9C06B5CAC3}" type="pres">
      <dgm:prSet presAssocID="{BB5E018B-B789-44E3-B503-271BDFCE3683}" presName="connectorText" presStyleLbl="sibTrans2D1" presStyleIdx="0" presStyleCnt="7"/>
      <dgm:spPr/>
    </dgm:pt>
    <dgm:pt modelId="{A40BD7C8-A3D0-45B4-92CE-C01A5344A747}" type="pres">
      <dgm:prSet presAssocID="{15022B57-A16C-4E8C-B5DA-6E154396E675}" presName="node" presStyleLbl="node1" presStyleIdx="1" presStyleCnt="7">
        <dgm:presLayoutVars>
          <dgm:bulletEnabled val="1"/>
        </dgm:presLayoutVars>
      </dgm:prSet>
      <dgm:spPr/>
      <dgm:t>
        <a:bodyPr/>
        <a:lstStyle/>
        <a:p>
          <a:endParaRPr lang="en-GB"/>
        </a:p>
      </dgm:t>
    </dgm:pt>
    <dgm:pt modelId="{0AEB3E08-1858-43C1-B51E-8C0F92DEB504}" type="pres">
      <dgm:prSet presAssocID="{09E9F020-A31C-4F0C-9932-10DC67DDFD09}" presName="sibTrans" presStyleLbl="sibTrans2D1" presStyleIdx="1" presStyleCnt="7"/>
      <dgm:spPr/>
    </dgm:pt>
    <dgm:pt modelId="{0BE01864-16A1-4638-AFA6-05C80FABF733}" type="pres">
      <dgm:prSet presAssocID="{09E9F020-A31C-4F0C-9932-10DC67DDFD09}" presName="connectorText" presStyleLbl="sibTrans2D1" presStyleIdx="1" presStyleCnt="7"/>
      <dgm:spPr/>
    </dgm:pt>
    <dgm:pt modelId="{1614DE46-AE71-405F-98FE-7C154924C6CD}" type="pres">
      <dgm:prSet presAssocID="{0E3EACEB-9C0D-4314-A555-BAA406F96A3E}" presName="node" presStyleLbl="node1" presStyleIdx="2" presStyleCnt="7">
        <dgm:presLayoutVars>
          <dgm:bulletEnabled val="1"/>
        </dgm:presLayoutVars>
      </dgm:prSet>
      <dgm:spPr/>
    </dgm:pt>
    <dgm:pt modelId="{C92119D1-CBE8-46BA-B5F8-2888E7760B76}" type="pres">
      <dgm:prSet presAssocID="{73120213-B6DA-4D0E-8717-8F340635017A}" presName="sibTrans" presStyleLbl="sibTrans2D1" presStyleIdx="2" presStyleCnt="7"/>
      <dgm:spPr/>
    </dgm:pt>
    <dgm:pt modelId="{41B97EEE-AE3F-431F-BDB5-B90F3B449BE4}" type="pres">
      <dgm:prSet presAssocID="{73120213-B6DA-4D0E-8717-8F340635017A}" presName="connectorText" presStyleLbl="sibTrans2D1" presStyleIdx="2" presStyleCnt="7"/>
      <dgm:spPr/>
    </dgm:pt>
    <dgm:pt modelId="{1A8B21AE-1C5D-4BDD-A3DE-D692D50AFD04}" type="pres">
      <dgm:prSet presAssocID="{D0C6C1BB-30E2-4F76-AA8D-09C41CA1BF14}" presName="node" presStyleLbl="node1" presStyleIdx="3" presStyleCnt="7">
        <dgm:presLayoutVars>
          <dgm:bulletEnabled val="1"/>
        </dgm:presLayoutVars>
      </dgm:prSet>
      <dgm:spPr/>
    </dgm:pt>
    <dgm:pt modelId="{19E0ABEA-57DF-4159-938B-D52E774A1D64}" type="pres">
      <dgm:prSet presAssocID="{EDB8FFE8-D584-463A-A7EE-44F03383407B}" presName="sibTrans" presStyleLbl="sibTrans2D1" presStyleIdx="3" presStyleCnt="7"/>
      <dgm:spPr/>
    </dgm:pt>
    <dgm:pt modelId="{375F88B9-726A-4844-9967-89B67FB55B4D}" type="pres">
      <dgm:prSet presAssocID="{EDB8FFE8-D584-463A-A7EE-44F03383407B}" presName="connectorText" presStyleLbl="sibTrans2D1" presStyleIdx="3" presStyleCnt="7"/>
      <dgm:spPr/>
    </dgm:pt>
    <dgm:pt modelId="{9C671E9A-7F31-482F-8E2A-D71BC454FCF4}" type="pres">
      <dgm:prSet presAssocID="{F4312165-49ED-49F2-ABD6-738F10B2751E}" presName="node" presStyleLbl="node1" presStyleIdx="4" presStyleCnt="7">
        <dgm:presLayoutVars>
          <dgm:bulletEnabled val="1"/>
        </dgm:presLayoutVars>
      </dgm:prSet>
      <dgm:spPr/>
    </dgm:pt>
    <dgm:pt modelId="{9EEC47F1-28A1-4515-9D21-4D74D687BF49}" type="pres">
      <dgm:prSet presAssocID="{FFB959C9-7D8E-44A1-9485-52B1D1CD2FEF}" presName="sibTrans" presStyleLbl="sibTrans2D1" presStyleIdx="4" presStyleCnt="7"/>
      <dgm:spPr/>
    </dgm:pt>
    <dgm:pt modelId="{4E788B92-6F6B-40E1-8754-F547082A1627}" type="pres">
      <dgm:prSet presAssocID="{FFB959C9-7D8E-44A1-9485-52B1D1CD2FEF}" presName="connectorText" presStyleLbl="sibTrans2D1" presStyleIdx="4" presStyleCnt="7"/>
      <dgm:spPr/>
    </dgm:pt>
    <dgm:pt modelId="{E9B53B9C-70DE-45D5-A212-2DC783904B2A}" type="pres">
      <dgm:prSet presAssocID="{955C38A2-F9FB-407F-B503-83CEA0DEC43D}" presName="node" presStyleLbl="node1" presStyleIdx="5" presStyleCnt="7">
        <dgm:presLayoutVars>
          <dgm:bulletEnabled val="1"/>
        </dgm:presLayoutVars>
      </dgm:prSet>
      <dgm:spPr/>
      <dgm:t>
        <a:bodyPr/>
        <a:lstStyle/>
        <a:p>
          <a:endParaRPr lang="en-GB"/>
        </a:p>
      </dgm:t>
    </dgm:pt>
    <dgm:pt modelId="{3D08925A-4C4B-4680-8B81-BF474473FDDB}" type="pres">
      <dgm:prSet presAssocID="{59EE59B9-9A9F-4CD5-BA52-188E40E47118}" presName="sibTrans" presStyleLbl="sibTrans2D1" presStyleIdx="5" presStyleCnt="7"/>
      <dgm:spPr/>
    </dgm:pt>
    <dgm:pt modelId="{D439A2E8-19E6-4A04-9605-9B1EC2B01773}" type="pres">
      <dgm:prSet presAssocID="{59EE59B9-9A9F-4CD5-BA52-188E40E47118}" presName="connectorText" presStyleLbl="sibTrans2D1" presStyleIdx="5" presStyleCnt="7"/>
      <dgm:spPr/>
    </dgm:pt>
    <dgm:pt modelId="{6A320BFB-B5A3-4DED-8EDA-5BC7A004D967}" type="pres">
      <dgm:prSet presAssocID="{8A971E57-B66F-41F6-97E1-7023A45C8A2C}" presName="node" presStyleLbl="node1" presStyleIdx="6" presStyleCnt="7">
        <dgm:presLayoutVars>
          <dgm:bulletEnabled val="1"/>
        </dgm:presLayoutVars>
      </dgm:prSet>
      <dgm:spPr/>
    </dgm:pt>
    <dgm:pt modelId="{6D646D30-6692-437A-AFDE-5CCAE8D286D7}" type="pres">
      <dgm:prSet presAssocID="{A6912457-202F-4B4F-A6FD-B5B6BF80FAAA}" presName="sibTrans" presStyleLbl="sibTrans2D1" presStyleIdx="6" presStyleCnt="7"/>
      <dgm:spPr/>
    </dgm:pt>
    <dgm:pt modelId="{7C865C49-C219-44ED-83BA-556DD0886693}" type="pres">
      <dgm:prSet presAssocID="{A6912457-202F-4B4F-A6FD-B5B6BF80FAAA}" presName="connectorText" presStyleLbl="sibTrans2D1" presStyleIdx="6" presStyleCnt="7"/>
      <dgm:spPr/>
    </dgm:pt>
  </dgm:ptLst>
  <dgm:cxnLst>
    <dgm:cxn modelId="{5107F005-6205-446A-9E79-1EA07F1E98BF}" type="presOf" srcId="{F4312165-49ED-49F2-ABD6-738F10B2751E}" destId="{9C671E9A-7F31-482F-8E2A-D71BC454FCF4}" srcOrd="0" destOrd="0" presId="urn:microsoft.com/office/officeart/2005/8/layout/cycle2"/>
    <dgm:cxn modelId="{2D8DB250-EAEB-4381-A289-3B77B4310A67}" type="presOf" srcId="{71D75E8A-2569-4618-B8EA-BD146FADF4EF}" destId="{1810B375-FE46-4BC2-97B4-36D88CBCF1BC}" srcOrd="0" destOrd="0" presId="urn:microsoft.com/office/officeart/2005/8/layout/cycle2"/>
    <dgm:cxn modelId="{19C055FF-56EC-41F6-8621-7A6165E2C597}" srcId="{71D75E8A-2569-4618-B8EA-BD146FADF4EF}" destId="{D0C6C1BB-30E2-4F76-AA8D-09C41CA1BF14}" srcOrd="3" destOrd="0" parTransId="{D37A6A2C-E859-4454-B8D3-8A4F8BCCB53D}" sibTransId="{EDB8FFE8-D584-463A-A7EE-44F03383407B}"/>
    <dgm:cxn modelId="{F455DE7D-C5EE-4063-8D4A-73716FE57547}" srcId="{71D75E8A-2569-4618-B8EA-BD146FADF4EF}" destId="{0E3EACEB-9C0D-4314-A555-BAA406F96A3E}" srcOrd="2" destOrd="0" parTransId="{6E883286-BB4C-43D1-88B8-FC01DA1028E3}" sibTransId="{73120213-B6DA-4D0E-8717-8F340635017A}"/>
    <dgm:cxn modelId="{C0B8582E-F7AF-4595-8D33-AD3A346BE5F8}" type="presOf" srcId="{FFB959C9-7D8E-44A1-9485-52B1D1CD2FEF}" destId="{4E788B92-6F6B-40E1-8754-F547082A1627}" srcOrd="1" destOrd="0" presId="urn:microsoft.com/office/officeart/2005/8/layout/cycle2"/>
    <dgm:cxn modelId="{47B74799-F0B7-48D4-8901-95BA20FAB135}" type="presOf" srcId="{BB5E018B-B789-44E3-B503-271BDFCE3683}" destId="{0F41F79D-EA1A-4AB9-89CB-1D9C06B5CAC3}" srcOrd="1" destOrd="0" presId="urn:microsoft.com/office/officeart/2005/8/layout/cycle2"/>
    <dgm:cxn modelId="{B98682E7-0E1B-4416-9878-014067B68507}" srcId="{71D75E8A-2569-4618-B8EA-BD146FADF4EF}" destId="{15022B57-A16C-4E8C-B5DA-6E154396E675}" srcOrd="1" destOrd="0" parTransId="{E400692B-7AC8-42F2-83EF-EA20D7F300F9}" sibTransId="{09E9F020-A31C-4F0C-9932-10DC67DDFD09}"/>
    <dgm:cxn modelId="{84CEA80B-FFDC-4549-80B1-BFB2FAD66C10}" type="presOf" srcId="{73120213-B6DA-4D0E-8717-8F340635017A}" destId="{41B97EEE-AE3F-431F-BDB5-B90F3B449BE4}" srcOrd="1" destOrd="0" presId="urn:microsoft.com/office/officeart/2005/8/layout/cycle2"/>
    <dgm:cxn modelId="{0DFA352D-6295-42CC-B020-29A1DB0B84E8}" type="presOf" srcId="{EDB8FFE8-D584-463A-A7EE-44F03383407B}" destId="{375F88B9-726A-4844-9967-89B67FB55B4D}" srcOrd="1" destOrd="0" presId="urn:microsoft.com/office/officeart/2005/8/layout/cycle2"/>
    <dgm:cxn modelId="{7E589192-2023-4F06-878A-FA13E1148254}" type="presOf" srcId="{A6912457-202F-4B4F-A6FD-B5B6BF80FAAA}" destId="{6D646D30-6692-437A-AFDE-5CCAE8D286D7}" srcOrd="0" destOrd="0" presId="urn:microsoft.com/office/officeart/2005/8/layout/cycle2"/>
    <dgm:cxn modelId="{C867C524-5761-4322-A602-59F095A6A83B}" type="presOf" srcId="{EDB8FFE8-D584-463A-A7EE-44F03383407B}" destId="{19E0ABEA-57DF-4159-938B-D52E774A1D64}" srcOrd="0" destOrd="0" presId="urn:microsoft.com/office/officeart/2005/8/layout/cycle2"/>
    <dgm:cxn modelId="{D1A4D0E2-9CFE-4577-97F3-684FE7527C94}" type="presOf" srcId="{0E3EACEB-9C0D-4314-A555-BAA406F96A3E}" destId="{1614DE46-AE71-405F-98FE-7C154924C6CD}" srcOrd="0" destOrd="0" presId="urn:microsoft.com/office/officeart/2005/8/layout/cycle2"/>
    <dgm:cxn modelId="{035A7977-CB10-4F78-B87B-4BAAEADA9E10}" srcId="{71D75E8A-2569-4618-B8EA-BD146FADF4EF}" destId="{5E973B4B-9CA2-48B5-BCBC-7A18B4F1216B}" srcOrd="0" destOrd="0" parTransId="{199188D9-67EB-41CE-9AAE-3F3664970025}" sibTransId="{BB5E018B-B789-44E3-B503-271BDFCE3683}"/>
    <dgm:cxn modelId="{FCE44534-1C81-45F3-AF71-56976D6D1201}" srcId="{71D75E8A-2569-4618-B8EA-BD146FADF4EF}" destId="{F4312165-49ED-49F2-ABD6-738F10B2751E}" srcOrd="4" destOrd="0" parTransId="{B95FC16D-9C31-4319-AA27-F337790FA396}" sibTransId="{FFB959C9-7D8E-44A1-9485-52B1D1CD2FEF}"/>
    <dgm:cxn modelId="{9B486152-5B71-4624-B3CD-C75AED62471E}" type="presOf" srcId="{A6912457-202F-4B4F-A6FD-B5B6BF80FAAA}" destId="{7C865C49-C219-44ED-83BA-556DD0886693}" srcOrd="1" destOrd="0" presId="urn:microsoft.com/office/officeart/2005/8/layout/cycle2"/>
    <dgm:cxn modelId="{72131006-7446-4D44-9BBE-35C0A9E5A265}" type="presOf" srcId="{FFB959C9-7D8E-44A1-9485-52B1D1CD2FEF}" destId="{9EEC47F1-28A1-4515-9D21-4D74D687BF49}" srcOrd="0" destOrd="0" presId="urn:microsoft.com/office/officeart/2005/8/layout/cycle2"/>
    <dgm:cxn modelId="{43CBCB42-1C9A-45DE-9A8C-8803AB3204D5}" type="presOf" srcId="{5E973B4B-9CA2-48B5-BCBC-7A18B4F1216B}" destId="{310AF524-EC2B-417C-952E-6E267B543E7B}" srcOrd="0" destOrd="0" presId="urn:microsoft.com/office/officeart/2005/8/layout/cycle2"/>
    <dgm:cxn modelId="{63D7A6BB-FA28-4092-855C-904DA22F9666}" type="presOf" srcId="{BB5E018B-B789-44E3-B503-271BDFCE3683}" destId="{456AFF3B-6247-4C48-806C-F2F8EE59545A}" srcOrd="0" destOrd="0" presId="urn:microsoft.com/office/officeart/2005/8/layout/cycle2"/>
    <dgm:cxn modelId="{F5F83395-7B7F-4BCC-9BD9-04B6F0FA2CF7}" type="presOf" srcId="{955C38A2-F9FB-407F-B503-83CEA0DEC43D}" destId="{E9B53B9C-70DE-45D5-A212-2DC783904B2A}" srcOrd="0" destOrd="0" presId="urn:microsoft.com/office/officeart/2005/8/layout/cycle2"/>
    <dgm:cxn modelId="{9C9C6074-5663-4DE7-8F0A-4E5D05CA09A7}" type="presOf" srcId="{73120213-B6DA-4D0E-8717-8F340635017A}" destId="{C92119D1-CBE8-46BA-B5F8-2888E7760B76}" srcOrd="0" destOrd="0" presId="urn:microsoft.com/office/officeart/2005/8/layout/cycle2"/>
    <dgm:cxn modelId="{EA7CFC61-4547-4970-A071-92EFFBA84632}" type="presOf" srcId="{09E9F020-A31C-4F0C-9932-10DC67DDFD09}" destId="{0AEB3E08-1858-43C1-B51E-8C0F92DEB504}" srcOrd="0" destOrd="0" presId="urn:microsoft.com/office/officeart/2005/8/layout/cycle2"/>
    <dgm:cxn modelId="{DEA598C2-4137-41FC-ACF3-3E8BBDA9DD7B}" type="presOf" srcId="{15022B57-A16C-4E8C-B5DA-6E154396E675}" destId="{A40BD7C8-A3D0-45B4-92CE-C01A5344A747}" srcOrd="0" destOrd="0" presId="urn:microsoft.com/office/officeart/2005/8/layout/cycle2"/>
    <dgm:cxn modelId="{D5D56AC7-CD4D-4380-B06A-89E60E934DD8}" type="presOf" srcId="{59EE59B9-9A9F-4CD5-BA52-188E40E47118}" destId="{3D08925A-4C4B-4680-8B81-BF474473FDDB}" srcOrd="0" destOrd="0" presId="urn:microsoft.com/office/officeart/2005/8/layout/cycle2"/>
    <dgm:cxn modelId="{CADB3CA1-0D06-43F9-B012-5F962A167F23}" srcId="{71D75E8A-2569-4618-B8EA-BD146FADF4EF}" destId="{955C38A2-F9FB-407F-B503-83CEA0DEC43D}" srcOrd="5" destOrd="0" parTransId="{5F20D501-7CE1-4759-836A-9F10E4AD7450}" sibTransId="{59EE59B9-9A9F-4CD5-BA52-188E40E47118}"/>
    <dgm:cxn modelId="{ED9D40EE-754B-4932-A471-EDF5B63DC7E8}" type="presOf" srcId="{59EE59B9-9A9F-4CD5-BA52-188E40E47118}" destId="{D439A2E8-19E6-4A04-9605-9B1EC2B01773}" srcOrd="1" destOrd="0" presId="urn:microsoft.com/office/officeart/2005/8/layout/cycle2"/>
    <dgm:cxn modelId="{1F974E61-A436-47F9-BB8B-7157C7354D97}" type="presOf" srcId="{8A971E57-B66F-41F6-97E1-7023A45C8A2C}" destId="{6A320BFB-B5A3-4DED-8EDA-5BC7A004D967}" srcOrd="0" destOrd="0" presId="urn:microsoft.com/office/officeart/2005/8/layout/cycle2"/>
    <dgm:cxn modelId="{59E0D42B-06BC-47B0-B590-0F74916638C6}" type="presOf" srcId="{09E9F020-A31C-4F0C-9932-10DC67DDFD09}" destId="{0BE01864-16A1-4638-AFA6-05C80FABF733}" srcOrd="1" destOrd="0" presId="urn:microsoft.com/office/officeart/2005/8/layout/cycle2"/>
    <dgm:cxn modelId="{47D6DDAD-4979-46C8-8B2D-3C0B62B074B2}" type="presOf" srcId="{D0C6C1BB-30E2-4F76-AA8D-09C41CA1BF14}" destId="{1A8B21AE-1C5D-4BDD-A3DE-D692D50AFD04}" srcOrd="0" destOrd="0" presId="urn:microsoft.com/office/officeart/2005/8/layout/cycle2"/>
    <dgm:cxn modelId="{BC7ABCD5-1926-4E6C-9485-7B30FA22A3DC}" srcId="{71D75E8A-2569-4618-B8EA-BD146FADF4EF}" destId="{8A971E57-B66F-41F6-97E1-7023A45C8A2C}" srcOrd="6" destOrd="0" parTransId="{A2C9C256-5090-47B2-89EC-C5D210783B34}" sibTransId="{A6912457-202F-4B4F-A6FD-B5B6BF80FAAA}"/>
    <dgm:cxn modelId="{E23234B1-7289-4526-9965-B2ACFC8B376B}" type="presParOf" srcId="{1810B375-FE46-4BC2-97B4-36D88CBCF1BC}" destId="{310AF524-EC2B-417C-952E-6E267B543E7B}" srcOrd="0" destOrd="0" presId="urn:microsoft.com/office/officeart/2005/8/layout/cycle2"/>
    <dgm:cxn modelId="{8AAA8E62-515E-4C23-AF00-0E68B61D4535}" type="presParOf" srcId="{1810B375-FE46-4BC2-97B4-36D88CBCF1BC}" destId="{456AFF3B-6247-4C48-806C-F2F8EE59545A}" srcOrd="1" destOrd="0" presId="urn:microsoft.com/office/officeart/2005/8/layout/cycle2"/>
    <dgm:cxn modelId="{5A92601E-40E8-40E5-B1C0-88A2303D87F7}" type="presParOf" srcId="{456AFF3B-6247-4C48-806C-F2F8EE59545A}" destId="{0F41F79D-EA1A-4AB9-89CB-1D9C06B5CAC3}" srcOrd="0" destOrd="0" presId="urn:microsoft.com/office/officeart/2005/8/layout/cycle2"/>
    <dgm:cxn modelId="{C38C6CCC-AA1B-4BA6-83E3-85DCBD5D6A26}" type="presParOf" srcId="{1810B375-FE46-4BC2-97B4-36D88CBCF1BC}" destId="{A40BD7C8-A3D0-45B4-92CE-C01A5344A747}" srcOrd="2" destOrd="0" presId="urn:microsoft.com/office/officeart/2005/8/layout/cycle2"/>
    <dgm:cxn modelId="{C93B9DC0-7E63-48BA-B820-5AF793CD5D6E}" type="presParOf" srcId="{1810B375-FE46-4BC2-97B4-36D88CBCF1BC}" destId="{0AEB3E08-1858-43C1-B51E-8C0F92DEB504}" srcOrd="3" destOrd="0" presId="urn:microsoft.com/office/officeart/2005/8/layout/cycle2"/>
    <dgm:cxn modelId="{36A9E826-B71C-47A4-A4F5-F211BAE9163B}" type="presParOf" srcId="{0AEB3E08-1858-43C1-B51E-8C0F92DEB504}" destId="{0BE01864-16A1-4638-AFA6-05C80FABF733}" srcOrd="0" destOrd="0" presId="urn:microsoft.com/office/officeart/2005/8/layout/cycle2"/>
    <dgm:cxn modelId="{F76F2549-0424-4872-84F8-6E17BC5D9E99}" type="presParOf" srcId="{1810B375-FE46-4BC2-97B4-36D88CBCF1BC}" destId="{1614DE46-AE71-405F-98FE-7C154924C6CD}" srcOrd="4" destOrd="0" presId="urn:microsoft.com/office/officeart/2005/8/layout/cycle2"/>
    <dgm:cxn modelId="{CD59BA3C-CBC3-4DF4-BC6F-3DD356EAFF59}" type="presParOf" srcId="{1810B375-FE46-4BC2-97B4-36D88CBCF1BC}" destId="{C92119D1-CBE8-46BA-B5F8-2888E7760B76}" srcOrd="5" destOrd="0" presId="urn:microsoft.com/office/officeart/2005/8/layout/cycle2"/>
    <dgm:cxn modelId="{FCB62782-C546-4F8A-9E55-ADC5B14AA219}" type="presParOf" srcId="{C92119D1-CBE8-46BA-B5F8-2888E7760B76}" destId="{41B97EEE-AE3F-431F-BDB5-B90F3B449BE4}" srcOrd="0" destOrd="0" presId="urn:microsoft.com/office/officeart/2005/8/layout/cycle2"/>
    <dgm:cxn modelId="{6403B742-8881-4238-A0A4-831B0F59500A}" type="presParOf" srcId="{1810B375-FE46-4BC2-97B4-36D88CBCF1BC}" destId="{1A8B21AE-1C5D-4BDD-A3DE-D692D50AFD04}" srcOrd="6" destOrd="0" presId="urn:microsoft.com/office/officeart/2005/8/layout/cycle2"/>
    <dgm:cxn modelId="{94D1BDD9-F030-48D2-B853-99C023621416}" type="presParOf" srcId="{1810B375-FE46-4BC2-97B4-36D88CBCF1BC}" destId="{19E0ABEA-57DF-4159-938B-D52E774A1D64}" srcOrd="7" destOrd="0" presId="urn:microsoft.com/office/officeart/2005/8/layout/cycle2"/>
    <dgm:cxn modelId="{5DBAD321-DB86-480B-AAA4-A002E3A16524}" type="presParOf" srcId="{19E0ABEA-57DF-4159-938B-D52E774A1D64}" destId="{375F88B9-726A-4844-9967-89B67FB55B4D}" srcOrd="0" destOrd="0" presId="urn:microsoft.com/office/officeart/2005/8/layout/cycle2"/>
    <dgm:cxn modelId="{9F553426-ED71-4ADD-A15B-BD34DC079091}" type="presParOf" srcId="{1810B375-FE46-4BC2-97B4-36D88CBCF1BC}" destId="{9C671E9A-7F31-482F-8E2A-D71BC454FCF4}" srcOrd="8" destOrd="0" presId="urn:microsoft.com/office/officeart/2005/8/layout/cycle2"/>
    <dgm:cxn modelId="{F1D9939D-4237-443D-B666-EC022D594F78}" type="presParOf" srcId="{1810B375-FE46-4BC2-97B4-36D88CBCF1BC}" destId="{9EEC47F1-28A1-4515-9D21-4D74D687BF49}" srcOrd="9" destOrd="0" presId="urn:microsoft.com/office/officeart/2005/8/layout/cycle2"/>
    <dgm:cxn modelId="{D0B2DEBB-F7DB-488C-8DEA-7E8E5BD43FD2}" type="presParOf" srcId="{9EEC47F1-28A1-4515-9D21-4D74D687BF49}" destId="{4E788B92-6F6B-40E1-8754-F547082A1627}" srcOrd="0" destOrd="0" presId="urn:microsoft.com/office/officeart/2005/8/layout/cycle2"/>
    <dgm:cxn modelId="{FF1958DF-F97C-4969-9328-6B4EA0E67840}" type="presParOf" srcId="{1810B375-FE46-4BC2-97B4-36D88CBCF1BC}" destId="{E9B53B9C-70DE-45D5-A212-2DC783904B2A}" srcOrd="10" destOrd="0" presId="urn:microsoft.com/office/officeart/2005/8/layout/cycle2"/>
    <dgm:cxn modelId="{CC6E0780-9E32-4F56-B083-244B986C64E3}" type="presParOf" srcId="{1810B375-FE46-4BC2-97B4-36D88CBCF1BC}" destId="{3D08925A-4C4B-4680-8B81-BF474473FDDB}" srcOrd="11" destOrd="0" presId="urn:microsoft.com/office/officeart/2005/8/layout/cycle2"/>
    <dgm:cxn modelId="{1AAB38CF-AB8D-489A-A863-2786A03B1930}" type="presParOf" srcId="{3D08925A-4C4B-4680-8B81-BF474473FDDB}" destId="{D439A2E8-19E6-4A04-9605-9B1EC2B01773}" srcOrd="0" destOrd="0" presId="urn:microsoft.com/office/officeart/2005/8/layout/cycle2"/>
    <dgm:cxn modelId="{48EB7218-AE32-48EB-98ED-938412E1B52E}" type="presParOf" srcId="{1810B375-FE46-4BC2-97B4-36D88CBCF1BC}" destId="{6A320BFB-B5A3-4DED-8EDA-5BC7A004D967}" srcOrd="12" destOrd="0" presId="urn:microsoft.com/office/officeart/2005/8/layout/cycle2"/>
    <dgm:cxn modelId="{4F8B2763-4FF7-4319-A94E-65628C899239}" type="presParOf" srcId="{1810B375-FE46-4BC2-97B4-36D88CBCF1BC}" destId="{6D646D30-6692-437A-AFDE-5CCAE8D286D7}" srcOrd="13" destOrd="0" presId="urn:microsoft.com/office/officeart/2005/8/layout/cycle2"/>
    <dgm:cxn modelId="{53D52437-EB2E-47F4-AFE9-468A61190F56}" type="presParOf" srcId="{6D646D30-6692-437A-AFDE-5CCAE8D286D7}" destId="{7C865C49-C219-44ED-83BA-556DD088669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EF1625-FCEC-499C-8185-2B86FDA82F5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2A253327-32C7-417A-8838-A058CE9C849C}">
      <dgm:prSet/>
      <dgm:spPr/>
      <dgm:t>
        <a:bodyPr/>
        <a:lstStyle/>
        <a:p>
          <a:pPr rtl="0"/>
          <a:r>
            <a:rPr lang="en-GB" dirty="0" smtClean="0"/>
            <a:t>Completeness</a:t>
          </a:r>
          <a:endParaRPr lang="en-GB" dirty="0"/>
        </a:p>
      </dgm:t>
    </dgm:pt>
    <dgm:pt modelId="{397EE07E-1F19-4938-84E8-58D570ABEE70}" type="parTrans" cxnId="{8B120F2A-51B4-4CD6-A5CE-9C0E72652E36}">
      <dgm:prSet/>
      <dgm:spPr/>
      <dgm:t>
        <a:bodyPr/>
        <a:lstStyle/>
        <a:p>
          <a:endParaRPr lang="en-GB"/>
        </a:p>
      </dgm:t>
    </dgm:pt>
    <dgm:pt modelId="{8C41A3A7-918E-4D9E-ADA6-78B64FE2ED90}" type="sibTrans" cxnId="{8B120F2A-51B4-4CD6-A5CE-9C0E72652E36}">
      <dgm:prSet/>
      <dgm:spPr/>
      <dgm:t>
        <a:bodyPr/>
        <a:lstStyle/>
        <a:p>
          <a:endParaRPr lang="en-GB"/>
        </a:p>
      </dgm:t>
    </dgm:pt>
    <dgm:pt modelId="{3BADF8FA-615D-444F-AB6D-52DBD3068AED}" type="pres">
      <dgm:prSet presAssocID="{BDEF1625-FCEC-499C-8185-2B86FDA82F5D}" presName="linearFlow" presStyleCnt="0">
        <dgm:presLayoutVars>
          <dgm:dir/>
          <dgm:resizeHandles val="exact"/>
        </dgm:presLayoutVars>
      </dgm:prSet>
      <dgm:spPr/>
    </dgm:pt>
    <dgm:pt modelId="{7B7947DF-D59E-4483-81FF-037DDE8F2A6C}" type="pres">
      <dgm:prSet presAssocID="{2A253327-32C7-417A-8838-A058CE9C849C}" presName="composite" presStyleCnt="0"/>
      <dgm:spPr/>
    </dgm:pt>
    <dgm:pt modelId="{2ED1F169-6DDE-4CC1-9F41-989C636AAC47}" type="pres">
      <dgm:prSet presAssocID="{2A253327-32C7-417A-8838-A058CE9C849C}"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pt>
    <dgm:pt modelId="{D310A5FC-426C-4DB9-9F7B-F15BC0960775}" type="pres">
      <dgm:prSet presAssocID="{2A253327-32C7-417A-8838-A058CE9C849C}" presName="txShp" presStyleLbl="node1" presStyleIdx="0" presStyleCnt="1" custScaleX="116060">
        <dgm:presLayoutVars>
          <dgm:bulletEnabled val="1"/>
        </dgm:presLayoutVars>
      </dgm:prSet>
      <dgm:spPr/>
    </dgm:pt>
  </dgm:ptLst>
  <dgm:cxnLst>
    <dgm:cxn modelId="{4EA87594-1C4A-4536-9E0E-52706044E764}" type="presOf" srcId="{BDEF1625-FCEC-499C-8185-2B86FDA82F5D}" destId="{3BADF8FA-615D-444F-AB6D-52DBD3068AED}" srcOrd="0" destOrd="0" presId="urn:microsoft.com/office/officeart/2005/8/layout/vList3"/>
    <dgm:cxn modelId="{8B120F2A-51B4-4CD6-A5CE-9C0E72652E36}" srcId="{BDEF1625-FCEC-499C-8185-2B86FDA82F5D}" destId="{2A253327-32C7-417A-8838-A058CE9C849C}" srcOrd="0" destOrd="0" parTransId="{397EE07E-1F19-4938-84E8-58D570ABEE70}" sibTransId="{8C41A3A7-918E-4D9E-ADA6-78B64FE2ED90}"/>
    <dgm:cxn modelId="{5B20E868-44C0-4F59-8046-B48280E8D4C4}" type="presOf" srcId="{2A253327-32C7-417A-8838-A058CE9C849C}" destId="{D310A5FC-426C-4DB9-9F7B-F15BC0960775}" srcOrd="0" destOrd="0" presId="urn:microsoft.com/office/officeart/2005/8/layout/vList3"/>
    <dgm:cxn modelId="{3E409C42-3A63-4D0B-9CED-4AB90930EB20}" type="presParOf" srcId="{3BADF8FA-615D-444F-AB6D-52DBD3068AED}" destId="{7B7947DF-D59E-4483-81FF-037DDE8F2A6C}" srcOrd="0" destOrd="0" presId="urn:microsoft.com/office/officeart/2005/8/layout/vList3"/>
    <dgm:cxn modelId="{FC831A28-CA81-4DE0-8B82-37249C138783}" type="presParOf" srcId="{7B7947DF-D59E-4483-81FF-037DDE8F2A6C}" destId="{2ED1F169-6DDE-4CC1-9F41-989C636AAC47}" srcOrd="0" destOrd="0" presId="urn:microsoft.com/office/officeart/2005/8/layout/vList3"/>
    <dgm:cxn modelId="{012ADFF8-F4E1-4DDA-9A56-313A96BB34C8}" type="presParOf" srcId="{7B7947DF-D59E-4483-81FF-037DDE8F2A6C}" destId="{D310A5FC-426C-4DB9-9F7B-F15BC096077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B2A908-A90A-4233-9F49-2B46A9AF600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EF96816F-EA15-41F6-B132-A9EC5D3435A1}">
      <dgm:prSet/>
      <dgm:spPr/>
      <dgm:t>
        <a:bodyPr/>
        <a:lstStyle/>
        <a:p>
          <a:pPr rtl="0"/>
          <a:r>
            <a:rPr lang="en-GB" smtClean="0"/>
            <a:t>Conciseness</a:t>
          </a:r>
          <a:endParaRPr lang="en-GB"/>
        </a:p>
      </dgm:t>
    </dgm:pt>
    <dgm:pt modelId="{3A329E5C-7165-4E92-8292-493616C7AD36}" type="parTrans" cxnId="{1FF7BFF3-F7EE-4356-84E3-B59CEDA54FF6}">
      <dgm:prSet/>
      <dgm:spPr/>
      <dgm:t>
        <a:bodyPr/>
        <a:lstStyle/>
        <a:p>
          <a:endParaRPr lang="en-GB"/>
        </a:p>
      </dgm:t>
    </dgm:pt>
    <dgm:pt modelId="{6E15B3B3-47DC-45F9-8CE9-A3C9FA8D9D1C}" type="sibTrans" cxnId="{1FF7BFF3-F7EE-4356-84E3-B59CEDA54FF6}">
      <dgm:prSet/>
      <dgm:spPr/>
      <dgm:t>
        <a:bodyPr/>
        <a:lstStyle/>
        <a:p>
          <a:endParaRPr lang="en-GB"/>
        </a:p>
      </dgm:t>
    </dgm:pt>
    <dgm:pt modelId="{C69E497E-3DB6-4676-8630-4417E0E97B14}" type="pres">
      <dgm:prSet presAssocID="{5EB2A908-A90A-4233-9F49-2B46A9AF6009}" presName="linearFlow" presStyleCnt="0">
        <dgm:presLayoutVars>
          <dgm:dir/>
          <dgm:resizeHandles val="exact"/>
        </dgm:presLayoutVars>
      </dgm:prSet>
      <dgm:spPr/>
    </dgm:pt>
    <dgm:pt modelId="{D6743924-E4B7-4C49-BB4A-B9131E2923DA}" type="pres">
      <dgm:prSet presAssocID="{EF96816F-EA15-41F6-B132-A9EC5D3435A1}" presName="composite" presStyleCnt="0"/>
      <dgm:spPr/>
    </dgm:pt>
    <dgm:pt modelId="{4F037DA8-2EAE-41E2-99DA-8BB1827E754F}" type="pres">
      <dgm:prSet presAssocID="{EF96816F-EA15-41F6-B132-A9EC5D3435A1}"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4775859E-B1A0-4426-BF01-A565D567F139}" type="pres">
      <dgm:prSet presAssocID="{EF96816F-EA15-41F6-B132-A9EC5D3435A1}" presName="txShp" presStyleLbl="node1" presStyleIdx="0" presStyleCnt="1" custScaleX="108480">
        <dgm:presLayoutVars>
          <dgm:bulletEnabled val="1"/>
        </dgm:presLayoutVars>
      </dgm:prSet>
      <dgm:spPr/>
    </dgm:pt>
  </dgm:ptLst>
  <dgm:cxnLst>
    <dgm:cxn modelId="{838D0ABA-A089-4100-A1D9-7B8B6BA80E1B}" type="presOf" srcId="{EF96816F-EA15-41F6-B132-A9EC5D3435A1}" destId="{4775859E-B1A0-4426-BF01-A565D567F139}" srcOrd="0" destOrd="0" presId="urn:microsoft.com/office/officeart/2005/8/layout/vList3"/>
    <dgm:cxn modelId="{F258C493-97FA-4AD2-ADE7-C3EE60076332}" type="presOf" srcId="{5EB2A908-A90A-4233-9F49-2B46A9AF6009}" destId="{C69E497E-3DB6-4676-8630-4417E0E97B14}" srcOrd="0" destOrd="0" presId="urn:microsoft.com/office/officeart/2005/8/layout/vList3"/>
    <dgm:cxn modelId="{1FF7BFF3-F7EE-4356-84E3-B59CEDA54FF6}" srcId="{5EB2A908-A90A-4233-9F49-2B46A9AF6009}" destId="{EF96816F-EA15-41F6-B132-A9EC5D3435A1}" srcOrd="0" destOrd="0" parTransId="{3A329E5C-7165-4E92-8292-493616C7AD36}" sibTransId="{6E15B3B3-47DC-45F9-8CE9-A3C9FA8D9D1C}"/>
    <dgm:cxn modelId="{E298A0B0-9861-4573-91F8-413611D11EEC}" type="presParOf" srcId="{C69E497E-3DB6-4676-8630-4417E0E97B14}" destId="{D6743924-E4B7-4C49-BB4A-B9131E2923DA}" srcOrd="0" destOrd="0" presId="urn:microsoft.com/office/officeart/2005/8/layout/vList3"/>
    <dgm:cxn modelId="{4ED35BEA-EB7B-44F4-AEE0-C28F241F6F6E}" type="presParOf" srcId="{D6743924-E4B7-4C49-BB4A-B9131E2923DA}" destId="{4F037DA8-2EAE-41E2-99DA-8BB1827E754F}" srcOrd="0" destOrd="0" presId="urn:microsoft.com/office/officeart/2005/8/layout/vList3"/>
    <dgm:cxn modelId="{5E3DD396-EC55-4C88-80F5-CCF44A904BC8}" type="presParOf" srcId="{D6743924-E4B7-4C49-BB4A-B9131E2923DA}" destId="{4775859E-B1A0-4426-BF01-A565D567F13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2AD427-86B6-46BC-B000-9D9A8123A49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FA9883AE-6AFD-40A3-B931-385C376A5F47}">
      <dgm:prSet/>
      <dgm:spPr/>
      <dgm:t>
        <a:bodyPr/>
        <a:lstStyle/>
        <a:p>
          <a:pPr rtl="0"/>
          <a:r>
            <a:rPr lang="en-GB" smtClean="0"/>
            <a:t>Consideration</a:t>
          </a:r>
          <a:endParaRPr lang="en-GB"/>
        </a:p>
      </dgm:t>
    </dgm:pt>
    <dgm:pt modelId="{28784D1A-E6EA-4E4C-8A16-6473B9FC9731}" type="parTrans" cxnId="{E622D775-93F5-47A0-9A7F-669576E007F4}">
      <dgm:prSet/>
      <dgm:spPr/>
      <dgm:t>
        <a:bodyPr/>
        <a:lstStyle/>
        <a:p>
          <a:endParaRPr lang="en-GB"/>
        </a:p>
      </dgm:t>
    </dgm:pt>
    <dgm:pt modelId="{3264AA34-05A9-4AE2-87A3-00375D22CDAB}" type="sibTrans" cxnId="{E622D775-93F5-47A0-9A7F-669576E007F4}">
      <dgm:prSet/>
      <dgm:spPr/>
      <dgm:t>
        <a:bodyPr/>
        <a:lstStyle/>
        <a:p>
          <a:endParaRPr lang="en-GB"/>
        </a:p>
      </dgm:t>
    </dgm:pt>
    <dgm:pt modelId="{41CC3339-5B66-4A01-8FA4-53892D97E6B6}" type="pres">
      <dgm:prSet presAssocID="{732AD427-86B6-46BC-B000-9D9A8123A49E}" presName="linearFlow" presStyleCnt="0">
        <dgm:presLayoutVars>
          <dgm:dir/>
          <dgm:resizeHandles val="exact"/>
        </dgm:presLayoutVars>
      </dgm:prSet>
      <dgm:spPr/>
    </dgm:pt>
    <dgm:pt modelId="{7C5263A6-965B-496A-A14B-A67F21D4B81C}" type="pres">
      <dgm:prSet presAssocID="{FA9883AE-6AFD-40A3-B931-385C376A5F47}" presName="composite" presStyleCnt="0"/>
      <dgm:spPr/>
    </dgm:pt>
    <dgm:pt modelId="{0B393242-A1FD-4320-836F-1C441630B72D}" type="pres">
      <dgm:prSet presAssocID="{FA9883AE-6AFD-40A3-B931-385C376A5F4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D40CD1E9-C447-4E0C-A5A8-322ABFD95667}" type="pres">
      <dgm:prSet presAssocID="{FA9883AE-6AFD-40A3-B931-385C376A5F47}" presName="txShp" presStyleLbl="node1" presStyleIdx="0" presStyleCnt="1" custScaleX="121011">
        <dgm:presLayoutVars>
          <dgm:bulletEnabled val="1"/>
        </dgm:presLayoutVars>
      </dgm:prSet>
      <dgm:spPr/>
    </dgm:pt>
  </dgm:ptLst>
  <dgm:cxnLst>
    <dgm:cxn modelId="{9A054103-C2FC-42FE-A432-1CD78FBB40B2}" type="presOf" srcId="{FA9883AE-6AFD-40A3-B931-385C376A5F47}" destId="{D40CD1E9-C447-4E0C-A5A8-322ABFD95667}" srcOrd="0" destOrd="0" presId="urn:microsoft.com/office/officeart/2005/8/layout/vList3"/>
    <dgm:cxn modelId="{E622D775-93F5-47A0-9A7F-669576E007F4}" srcId="{732AD427-86B6-46BC-B000-9D9A8123A49E}" destId="{FA9883AE-6AFD-40A3-B931-385C376A5F47}" srcOrd="0" destOrd="0" parTransId="{28784D1A-E6EA-4E4C-8A16-6473B9FC9731}" sibTransId="{3264AA34-05A9-4AE2-87A3-00375D22CDAB}"/>
    <dgm:cxn modelId="{939279C7-7062-49C9-8352-2BC087C093F4}" type="presOf" srcId="{732AD427-86B6-46BC-B000-9D9A8123A49E}" destId="{41CC3339-5B66-4A01-8FA4-53892D97E6B6}" srcOrd="0" destOrd="0" presId="urn:microsoft.com/office/officeart/2005/8/layout/vList3"/>
    <dgm:cxn modelId="{D065D035-F57D-46EB-A764-7672C56AE15E}" type="presParOf" srcId="{41CC3339-5B66-4A01-8FA4-53892D97E6B6}" destId="{7C5263A6-965B-496A-A14B-A67F21D4B81C}" srcOrd="0" destOrd="0" presId="urn:microsoft.com/office/officeart/2005/8/layout/vList3"/>
    <dgm:cxn modelId="{3CF5AE2C-A403-4FD2-B3A0-384D34B4B3AE}" type="presParOf" srcId="{7C5263A6-965B-496A-A14B-A67F21D4B81C}" destId="{0B393242-A1FD-4320-836F-1C441630B72D}" srcOrd="0" destOrd="0" presId="urn:microsoft.com/office/officeart/2005/8/layout/vList3"/>
    <dgm:cxn modelId="{465A8A7F-D88F-484D-9904-4237403A5B3C}" type="presParOf" srcId="{7C5263A6-965B-496A-A14B-A67F21D4B81C}" destId="{D40CD1E9-C447-4E0C-A5A8-322ABFD9566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85AE7D-18B2-4E7E-82B3-21590739B0A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5A657174-28F4-414B-8629-ADEB64FBAC6D}">
      <dgm:prSet/>
      <dgm:spPr/>
      <dgm:t>
        <a:bodyPr/>
        <a:lstStyle/>
        <a:p>
          <a:pPr rtl="0"/>
          <a:r>
            <a:rPr lang="en-GB" smtClean="0"/>
            <a:t>Clarity</a:t>
          </a:r>
          <a:endParaRPr lang="en-GB"/>
        </a:p>
      </dgm:t>
    </dgm:pt>
    <dgm:pt modelId="{FE589523-0A94-477E-85A7-C413FC8D4BE5}" type="parTrans" cxnId="{24B6C5A3-D4A3-40FC-93A6-937D52B85248}">
      <dgm:prSet/>
      <dgm:spPr/>
      <dgm:t>
        <a:bodyPr/>
        <a:lstStyle/>
        <a:p>
          <a:endParaRPr lang="en-GB"/>
        </a:p>
      </dgm:t>
    </dgm:pt>
    <dgm:pt modelId="{86552797-2C2E-4295-9E41-0630454D7A9C}" type="sibTrans" cxnId="{24B6C5A3-D4A3-40FC-93A6-937D52B85248}">
      <dgm:prSet/>
      <dgm:spPr/>
      <dgm:t>
        <a:bodyPr/>
        <a:lstStyle/>
        <a:p>
          <a:endParaRPr lang="en-GB"/>
        </a:p>
      </dgm:t>
    </dgm:pt>
    <dgm:pt modelId="{B854CF92-757D-409F-865C-7C0468DD8D35}" type="pres">
      <dgm:prSet presAssocID="{8E85AE7D-18B2-4E7E-82B3-21590739B0AD}" presName="linearFlow" presStyleCnt="0">
        <dgm:presLayoutVars>
          <dgm:dir/>
          <dgm:resizeHandles val="exact"/>
        </dgm:presLayoutVars>
      </dgm:prSet>
      <dgm:spPr/>
    </dgm:pt>
    <dgm:pt modelId="{A8A58DAE-B7F9-418E-A3B3-41E94F053528}" type="pres">
      <dgm:prSet presAssocID="{5A657174-28F4-414B-8629-ADEB64FBAC6D}" presName="composite" presStyleCnt="0"/>
      <dgm:spPr/>
    </dgm:pt>
    <dgm:pt modelId="{C6498E64-068B-4FB7-A1D5-E72944BB3681}" type="pres">
      <dgm:prSet presAssocID="{5A657174-28F4-414B-8629-ADEB64FBAC6D}" presName="imgShp" presStyleLbl="fgImgPlace1" presStyleIdx="0" presStyleCnt="1"/>
      <dgm:spPr>
        <a:blipFill rotWithShape="1">
          <a:blip xmlns:r="http://schemas.openxmlformats.org/officeDocument/2006/relationships" r:embed="rId1"/>
          <a:stretch>
            <a:fillRect/>
          </a:stretch>
        </a:blipFill>
      </dgm:spPr>
    </dgm:pt>
    <dgm:pt modelId="{C3AF0E3D-8401-4D45-B4D5-0E9AA3659860}" type="pres">
      <dgm:prSet presAssocID="{5A657174-28F4-414B-8629-ADEB64FBAC6D}" presName="txShp" presStyleLbl="node1" presStyleIdx="0" presStyleCnt="1">
        <dgm:presLayoutVars>
          <dgm:bulletEnabled val="1"/>
        </dgm:presLayoutVars>
      </dgm:prSet>
      <dgm:spPr/>
    </dgm:pt>
  </dgm:ptLst>
  <dgm:cxnLst>
    <dgm:cxn modelId="{24B6C5A3-D4A3-40FC-93A6-937D52B85248}" srcId="{8E85AE7D-18B2-4E7E-82B3-21590739B0AD}" destId="{5A657174-28F4-414B-8629-ADEB64FBAC6D}" srcOrd="0" destOrd="0" parTransId="{FE589523-0A94-477E-85A7-C413FC8D4BE5}" sibTransId="{86552797-2C2E-4295-9E41-0630454D7A9C}"/>
    <dgm:cxn modelId="{00C76AE4-4CEE-4183-B2F3-7E5DD9E646F6}" type="presOf" srcId="{8E85AE7D-18B2-4E7E-82B3-21590739B0AD}" destId="{B854CF92-757D-409F-865C-7C0468DD8D35}" srcOrd="0" destOrd="0" presId="urn:microsoft.com/office/officeart/2005/8/layout/vList3"/>
    <dgm:cxn modelId="{B1EDE237-C975-45B2-9B61-0C9E0952212A}" type="presOf" srcId="{5A657174-28F4-414B-8629-ADEB64FBAC6D}" destId="{C3AF0E3D-8401-4D45-B4D5-0E9AA3659860}" srcOrd="0" destOrd="0" presId="urn:microsoft.com/office/officeart/2005/8/layout/vList3"/>
    <dgm:cxn modelId="{D379C4DF-DB66-4EDD-A03D-71E6D6989828}" type="presParOf" srcId="{B854CF92-757D-409F-865C-7C0468DD8D35}" destId="{A8A58DAE-B7F9-418E-A3B3-41E94F053528}" srcOrd="0" destOrd="0" presId="urn:microsoft.com/office/officeart/2005/8/layout/vList3"/>
    <dgm:cxn modelId="{864105E6-4B8C-4AEC-A1BA-9F55E6AA8288}" type="presParOf" srcId="{A8A58DAE-B7F9-418E-A3B3-41E94F053528}" destId="{C6498E64-068B-4FB7-A1D5-E72944BB3681}" srcOrd="0" destOrd="0" presId="urn:microsoft.com/office/officeart/2005/8/layout/vList3"/>
    <dgm:cxn modelId="{806BA869-5071-4428-9BE6-4164EA310786}" type="presParOf" srcId="{A8A58DAE-B7F9-418E-A3B3-41E94F053528}" destId="{C3AF0E3D-8401-4D45-B4D5-0E9AA365986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202D93-0E32-4D6F-BDC0-5BA5D0BC47A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48DD8DDB-D901-4664-B036-190CA35DC12B}">
      <dgm:prSet/>
      <dgm:spPr/>
      <dgm:t>
        <a:bodyPr/>
        <a:lstStyle/>
        <a:p>
          <a:pPr rtl="0"/>
          <a:r>
            <a:rPr lang="en-GB" smtClean="0"/>
            <a:t>Concreteness</a:t>
          </a:r>
          <a:endParaRPr lang="en-GB"/>
        </a:p>
      </dgm:t>
    </dgm:pt>
    <dgm:pt modelId="{D21D6C3C-CD60-46BB-A3FF-53E0FFDECB51}" type="parTrans" cxnId="{C52CF864-4D5E-4379-B75D-139B0FCB8988}">
      <dgm:prSet/>
      <dgm:spPr/>
      <dgm:t>
        <a:bodyPr/>
        <a:lstStyle/>
        <a:p>
          <a:endParaRPr lang="en-GB"/>
        </a:p>
      </dgm:t>
    </dgm:pt>
    <dgm:pt modelId="{FA932474-D6AC-4C47-B001-1E5B86AAE0B3}" type="sibTrans" cxnId="{C52CF864-4D5E-4379-B75D-139B0FCB8988}">
      <dgm:prSet/>
      <dgm:spPr/>
      <dgm:t>
        <a:bodyPr/>
        <a:lstStyle/>
        <a:p>
          <a:endParaRPr lang="en-GB"/>
        </a:p>
      </dgm:t>
    </dgm:pt>
    <dgm:pt modelId="{1F3BDAFB-070C-4344-AF4B-BD712E116D15}" type="pres">
      <dgm:prSet presAssocID="{A2202D93-0E32-4D6F-BDC0-5BA5D0BC47A5}" presName="linearFlow" presStyleCnt="0">
        <dgm:presLayoutVars>
          <dgm:dir/>
          <dgm:resizeHandles val="exact"/>
        </dgm:presLayoutVars>
      </dgm:prSet>
      <dgm:spPr/>
    </dgm:pt>
    <dgm:pt modelId="{7A1C0CA9-51C2-4361-97EE-D8402AA7C658}" type="pres">
      <dgm:prSet presAssocID="{48DD8DDB-D901-4664-B036-190CA35DC12B}" presName="composite" presStyleCnt="0"/>
      <dgm:spPr/>
    </dgm:pt>
    <dgm:pt modelId="{AC05637E-F321-4025-A09E-C5EDC3FB726D}" type="pres">
      <dgm:prSet presAssocID="{48DD8DDB-D901-4664-B036-190CA35DC12B}" presName="imgShp" presStyleLbl="fgImgPlace1" presStyleIdx="0" presStyleCnt="1"/>
      <dgm:spPr>
        <a:blipFill rotWithShape="1">
          <a:blip xmlns:r="http://schemas.openxmlformats.org/officeDocument/2006/relationships" r:embed="rId1"/>
          <a:stretch>
            <a:fillRect/>
          </a:stretch>
        </a:blipFill>
      </dgm:spPr>
    </dgm:pt>
    <dgm:pt modelId="{55069166-D675-4B81-923F-DB0E766E4440}" type="pres">
      <dgm:prSet presAssocID="{48DD8DDB-D901-4664-B036-190CA35DC12B}" presName="txShp" presStyleLbl="node1" presStyleIdx="0" presStyleCnt="1" custScaleX="109918">
        <dgm:presLayoutVars>
          <dgm:bulletEnabled val="1"/>
        </dgm:presLayoutVars>
      </dgm:prSet>
      <dgm:spPr/>
    </dgm:pt>
  </dgm:ptLst>
  <dgm:cxnLst>
    <dgm:cxn modelId="{28A3350C-AE4C-4F36-97B9-84727D15079D}" type="presOf" srcId="{A2202D93-0E32-4D6F-BDC0-5BA5D0BC47A5}" destId="{1F3BDAFB-070C-4344-AF4B-BD712E116D15}" srcOrd="0" destOrd="0" presId="urn:microsoft.com/office/officeart/2005/8/layout/vList3"/>
    <dgm:cxn modelId="{C52CF864-4D5E-4379-B75D-139B0FCB8988}" srcId="{A2202D93-0E32-4D6F-BDC0-5BA5D0BC47A5}" destId="{48DD8DDB-D901-4664-B036-190CA35DC12B}" srcOrd="0" destOrd="0" parTransId="{D21D6C3C-CD60-46BB-A3FF-53E0FFDECB51}" sibTransId="{FA932474-D6AC-4C47-B001-1E5B86AAE0B3}"/>
    <dgm:cxn modelId="{B44E6443-5C0D-4538-91D0-BA4D958FE2EA}" type="presOf" srcId="{48DD8DDB-D901-4664-B036-190CA35DC12B}" destId="{55069166-D675-4B81-923F-DB0E766E4440}" srcOrd="0" destOrd="0" presId="urn:microsoft.com/office/officeart/2005/8/layout/vList3"/>
    <dgm:cxn modelId="{DE95365B-795E-4DF3-AC58-BC4A8D6B1401}" type="presParOf" srcId="{1F3BDAFB-070C-4344-AF4B-BD712E116D15}" destId="{7A1C0CA9-51C2-4361-97EE-D8402AA7C658}" srcOrd="0" destOrd="0" presId="urn:microsoft.com/office/officeart/2005/8/layout/vList3"/>
    <dgm:cxn modelId="{CB1F76D4-421D-43C6-807D-1786CED2F886}" type="presParOf" srcId="{7A1C0CA9-51C2-4361-97EE-D8402AA7C658}" destId="{AC05637E-F321-4025-A09E-C5EDC3FB726D}" srcOrd="0" destOrd="0" presId="urn:microsoft.com/office/officeart/2005/8/layout/vList3"/>
    <dgm:cxn modelId="{9C37E36E-C105-4C1E-BF7A-426FD8A0259E}" type="presParOf" srcId="{7A1C0CA9-51C2-4361-97EE-D8402AA7C658}" destId="{55069166-D675-4B81-923F-DB0E766E444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564A9F1-7631-4A08-A88C-437C7D5DAEB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E3A8EE65-5E26-4742-A487-610607C32D5E}">
      <dgm:prSet/>
      <dgm:spPr/>
      <dgm:t>
        <a:bodyPr/>
        <a:lstStyle/>
        <a:p>
          <a:pPr rtl="0"/>
          <a:r>
            <a:rPr lang="en-GB" smtClean="0"/>
            <a:t>Courtesy</a:t>
          </a:r>
          <a:endParaRPr lang="en-GB"/>
        </a:p>
      </dgm:t>
    </dgm:pt>
    <dgm:pt modelId="{849E5975-8B06-4D34-85FF-7D683F3BE33A}" type="parTrans" cxnId="{0BE4F19E-8BBD-4510-8BAA-CDD772949C68}">
      <dgm:prSet/>
      <dgm:spPr/>
      <dgm:t>
        <a:bodyPr/>
        <a:lstStyle/>
        <a:p>
          <a:endParaRPr lang="en-GB"/>
        </a:p>
      </dgm:t>
    </dgm:pt>
    <dgm:pt modelId="{250D3390-CB6C-42E8-83D6-1BC644751B06}" type="sibTrans" cxnId="{0BE4F19E-8BBD-4510-8BAA-CDD772949C68}">
      <dgm:prSet/>
      <dgm:spPr/>
      <dgm:t>
        <a:bodyPr/>
        <a:lstStyle/>
        <a:p>
          <a:endParaRPr lang="en-GB"/>
        </a:p>
      </dgm:t>
    </dgm:pt>
    <dgm:pt modelId="{6D119339-CC3C-48C1-8091-CFD86032E61E}" type="pres">
      <dgm:prSet presAssocID="{E564A9F1-7631-4A08-A88C-437C7D5DAEB3}" presName="linearFlow" presStyleCnt="0">
        <dgm:presLayoutVars>
          <dgm:dir/>
          <dgm:resizeHandles val="exact"/>
        </dgm:presLayoutVars>
      </dgm:prSet>
      <dgm:spPr/>
    </dgm:pt>
    <dgm:pt modelId="{E1B0B0EE-F140-41E6-B026-ED39C1FAA1D1}" type="pres">
      <dgm:prSet presAssocID="{E3A8EE65-5E26-4742-A487-610607C32D5E}" presName="composite" presStyleCnt="0"/>
      <dgm:spPr/>
    </dgm:pt>
    <dgm:pt modelId="{0A78C5DA-0650-4EF6-B4AE-D911E1468870}" type="pres">
      <dgm:prSet presAssocID="{E3A8EE65-5E26-4742-A487-610607C32D5E}" presName="imgShp" presStyleLbl="fgImgPlace1" presStyleIdx="0" presStyleCnt="1"/>
      <dgm:spPr>
        <a:blipFill rotWithShape="1">
          <a:blip xmlns:r="http://schemas.openxmlformats.org/officeDocument/2006/relationships" r:embed="rId1"/>
          <a:stretch>
            <a:fillRect/>
          </a:stretch>
        </a:blipFill>
      </dgm:spPr>
    </dgm:pt>
    <dgm:pt modelId="{35B8462C-B84A-4410-BF5F-E82D9CA66B07}" type="pres">
      <dgm:prSet presAssocID="{E3A8EE65-5E26-4742-A487-610607C32D5E}" presName="txShp" presStyleLbl="node1" presStyleIdx="0" presStyleCnt="1" custScaleX="109918">
        <dgm:presLayoutVars>
          <dgm:bulletEnabled val="1"/>
        </dgm:presLayoutVars>
      </dgm:prSet>
      <dgm:spPr/>
    </dgm:pt>
  </dgm:ptLst>
  <dgm:cxnLst>
    <dgm:cxn modelId="{0BE4F19E-8BBD-4510-8BAA-CDD772949C68}" srcId="{E564A9F1-7631-4A08-A88C-437C7D5DAEB3}" destId="{E3A8EE65-5E26-4742-A487-610607C32D5E}" srcOrd="0" destOrd="0" parTransId="{849E5975-8B06-4D34-85FF-7D683F3BE33A}" sibTransId="{250D3390-CB6C-42E8-83D6-1BC644751B06}"/>
    <dgm:cxn modelId="{04D1E442-7E6C-4AF2-9A75-DAAD8662E9D6}" type="presOf" srcId="{E3A8EE65-5E26-4742-A487-610607C32D5E}" destId="{35B8462C-B84A-4410-BF5F-E82D9CA66B07}" srcOrd="0" destOrd="0" presId="urn:microsoft.com/office/officeart/2005/8/layout/vList3"/>
    <dgm:cxn modelId="{F2AE12A2-E7E5-4220-8595-8AF1F9D4D255}" type="presOf" srcId="{E564A9F1-7631-4A08-A88C-437C7D5DAEB3}" destId="{6D119339-CC3C-48C1-8091-CFD86032E61E}" srcOrd="0" destOrd="0" presId="urn:microsoft.com/office/officeart/2005/8/layout/vList3"/>
    <dgm:cxn modelId="{76651E59-E657-4DA1-8F62-08B4AB754BA5}" type="presParOf" srcId="{6D119339-CC3C-48C1-8091-CFD86032E61E}" destId="{E1B0B0EE-F140-41E6-B026-ED39C1FAA1D1}" srcOrd="0" destOrd="0" presId="urn:microsoft.com/office/officeart/2005/8/layout/vList3"/>
    <dgm:cxn modelId="{BCEAD013-F4CD-4FBF-B41C-559FE9A8392F}" type="presParOf" srcId="{E1B0B0EE-F140-41E6-B026-ED39C1FAA1D1}" destId="{0A78C5DA-0650-4EF6-B4AE-D911E1468870}" srcOrd="0" destOrd="0" presId="urn:microsoft.com/office/officeart/2005/8/layout/vList3"/>
    <dgm:cxn modelId="{A9EDDDC6-B77B-4649-B86C-1090939000F3}" type="presParOf" srcId="{E1B0B0EE-F140-41E6-B026-ED39C1FAA1D1}" destId="{35B8462C-B84A-4410-BF5F-E82D9CA66B0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1DE5F-F19A-4949-8553-DB34B896D4B3}">
      <dsp:nvSpPr>
        <dsp:cNvPr id="0" name=""/>
        <dsp:cNvSpPr/>
      </dsp:nvSpPr>
      <dsp:spPr>
        <a:xfrm rot="3369530">
          <a:off x="3421691" y="3597774"/>
          <a:ext cx="1469544" cy="25224"/>
        </a:xfrm>
        <a:custGeom>
          <a:avLst/>
          <a:gdLst/>
          <a:ahLst/>
          <a:cxnLst/>
          <a:rect l="0" t="0" r="0" b="0"/>
          <a:pathLst>
            <a:path>
              <a:moveTo>
                <a:pt x="0" y="12612"/>
              </a:moveTo>
              <a:lnTo>
                <a:pt x="1469544" y="126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C4034-81DB-4C8E-9224-5BFFB3236A15}">
      <dsp:nvSpPr>
        <dsp:cNvPr id="0" name=""/>
        <dsp:cNvSpPr/>
      </dsp:nvSpPr>
      <dsp:spPr>
        <a:xfrm rot="1738953">
          <a:off x="3828826" y="3084883"/>
          <a:ext cx="1319343" cy="25224"/>
        </a:xfrm>
        <a:custGeom>
          <a:avLst/>
          <a:gdLst/>
          <a:ahLst/>
          <a:cxnLst/>
          <a:rect l="0" t="0" r="0" b="0"/>
          <a:pathLst>
            <a:path>
              <a:moveTo>
                <a:pt x="0" y="12612"/>
              </a:moveTo>
              <a:lnTo>
                <a:pt x="1319343" y="126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7F8620-3203-4BED-AA45-E04A7B0DE325}">
      <dsp:nvSpPr>
        <dsp:cNvPr id="0" name=""/>
        <dsp:cNvSpPr/>
      </dsp:nvSpPr>
      <dsp:spPr>
        <a:xfrm>
          <a:off x="3911438" y="2489287"/>
          <a:ext cx="1323849" cy="25224"/>
        </a:xfrm>
        <a:custGeom>
          <a:avLst/>
          <a:gdLst/>
          <a:ahLst/>
          <a:cxnLst/>
          <a:rect l="0" t="0" r="0" b="0"/>
          <a:pathLst>
            <a:path>
              <a:moveTo>
                <a:pt x="0" y="12612"/>
              </a:moveTo>
              <a:lnTo>
                <a:pt x="1323849" y="126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9470A8-478B-421F-B50E-E622151F2899}">
      <dsp:nvSpPr>
        <dsp:cNvPr id="0" name=""/>
        <dsp:cNvSpPr/>
      </dsp:nvSpPr>
      <dsp:spPr>
        <a:xfrm rot="19861047">
          <a:off x="3828826" y="1893691"/>
          <a:ext cx="1319343" cy="25224"/>
        </a:xfrm>
        <a:custGeom>
          <a:avLst/>
          <a:gdLst/>
          <a:ahLst/>
          <a:cxnLst/>
          <a:rect l="0" t="0" r="0" b="0"/>
          <a:pathLst>
            <a:path>
              <a:moveTo>
                <a:pt x="0" y="12612"/>
              </a:moveTo>
              <a:lnTo>
                <a:pt x="1319343" y="126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013464-3DBD-449E-B79A-D9DDA97AF004}">
      <dsp:nvSpPr>
        <dsp:cNvPr id="0" name=""/>
        <dsp:cNvSpPr/>
      </dsp:nvSpPr>
      <dsp:spPr>
        <a:xfrm rot="18230470">
          <a:off x="3421691" y="1380800"/>
          <a:ext cx="1469544" cy="25224"/>
        </a:xfrm>
        <a:custGeom>
          <a:avLst/>
          <a:gdLst/>
          <a:ahLst/>
          <a:cxnLst/>
          <a:rect l="0" t="0" r="0" b="0"/>
          <a:pathLst>
            <a:path>
              <a:moveTo>
                <a:pt x="0" y="12612"/>
              </a:moveTo>
              <a:lnTo>
                <a:pt x="1469544" y="126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657A4A-7099-4DC8-99FD-912260EF6BD5}">
      <dsp:nvSpPr>
        <dsp:cNvPr id="0" name=""/>
        <dsp:cNvSpPr/>
      </dsp:nvSpPr>
      <dsp:spPr>
        <a:xfrm>
          <a:off x="2701533" y="1790190"/>
          <a:ext cx="1423418" cy="142341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BE73149-3027-4EC3-9013-DDE781A2BD19}">
      <dsp:nvSpPr>
        <dsp:cNvPr id="0" name=""/>
        <dsp:cNvSpPr/>
      </dsp:nvSpPr>
      <dsp:spPr>
        <a:xfrm>
          <a:off x="4376433" y="1416"/>
          <a:ext cx="854050" cy="85405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en-GB" sz="1200" kern="1200" dirty="0" smtClean="0"/>
            <a:t>Hearing</a:t>
          </a:r>
          <a:endParaRPr lang="en-GB" sz="1200" kern="1200" dirty="0"/>
        </a:p>
      </dsp:txBody>
      <dsp:txXfrm>
        <a:off x="4501506" y="126489"/>
        <a:ext cx="603904" cy="603904"/>
      </dsp:txXfrm>
    </dsp:sp>
    <dsp:sp modelId="{C86322DF-83E1-4E87-9D2B-4D41F9CEA85B}">
      <dsp:nvSpPr>
        <dsp:cNvPr id="0" name=""/>
        <dsp:cNvSpPr/>
      </dsp:nvSpPr>
      <dsp:spPr>
        <a:xfrm>
          <a:off x="5012079" y="952727"/>
          <a:ext cx="854050" cy="85405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en-GB" sz="1200" kern="1200" smtClean="0"/>
            <a:t>Smell</a:t>
          </a:r>
          <a:endParaRPr lang="en-GB" sz="1200" kern="1200"/>
        </a:p>
      </dsp:txBody>
      <dsp:txXfrm>
        <a:off x="5137152" y="1077800"/>
        <a:ext cx="603904" cy="603904"/>
      </dsp:txXfrm>
    </dsp:sp>
    <dsp:sp modelId="{692827F5-403E-4FAB-94A0-1EA76AD0BCEC}">
      <dsp:nvSpPr>
        <dsp:cNvPr id="0" name=""/>
        <dsp:cNvSpPr/>
      </dsp:nvSpPr>
      <dsp:spPr>
        <a:xfrm>
          <a:off x="5235288" y="2074874"/>
          <a:ext cx="854050" cy="85405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en-GB" sz="1200" kern="1200" smtClean="0"/>
            <a:t>Taste </a:t>
          </a:r>
          <a:endParaRPr lang="en-GB" sz="1200" kern="1200"/>
        </a:p>
      </dsp:txBody>
      <dsp:txXfrm>
        <a:off x="5360361" y="2199947"/>
        <a:ext cx="603904" cy="603904"/>
      </dsp:txXfrm>
    </dsp:sp>
    <dsp:sp modelId="{D414465D-8DC4-46A6-833D-95DFC82D3056}">
      <dsp:nvSpPr>
        <dsp:cNvPr id="0" name=""/>
        <dsp:cNvSpPr/>
      </dsp:nvSpPr>
      <dsp:spPr>
        <a:xfrm>
          <a:off x="5012079" y="3197021"/>
          <a:ext cx="854050" cy="85405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en-GB" sz="1200" kern="1200" smtClean="0"/>
            <a:t>Touch</a:t>
          </a:r>
          <a:endParaRPr lang="en-GB" sz="1200" kern="1200"/>
        </a:p>
      </dsp:txBody>
      <dsp:txXfrm>
        <a:off x="5137152" y="3322094"/>
        <a:ext cx="603904" cy="603904"/>
      </dsp:txXfrm>
    </dsp:sp>
    <dsp:sp modelId="{9FBB0D7A-0401-47BF-98AF-942BAB9B5033}">
      <dsp:nvSpPr>
        <dsp:cNvPr id="0" name=""/>
        <dsp:cNvSpPr/>
      </dsp:nvSpPr>
      <dsp:spPr>
        <a:xfrm>
          <a:off x="4376433" y="4148332"/>
          <a:ext cx="854050" cy="85405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en-GB" sz="1200" kern="1200" smtClean="0"/>
            <a:t>Sight</a:t>
          </a:r>
          <a:endParaRPr lang="en-GB" sz="1200" kern="1200"/>
        </a:p>
      </dsp:txBody>
      <dsp:txXfrm>
        <a:off x="4501506" y="4273405"/>
        <a:ext cx="603904" cy="6039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53A47-4100-4BD1-BDAA-336303EE33D9}">
      <dsp:nvSpPr>
        <dsp:cNvPr id="0" name=""/>
        <dsp:cNvSpPr/>
      </dsp:nvSpPr>
      <dsp:spPr>
        <a:xfrm rot="10800000">
          <a:off x="1321022" y="1354518"/>
          <a:ext cx="3496437" cy="17613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6712" tIns="106680" rIns="199136" bIns="106680" numCol="1" spcCol="1270" anchor="ctr" anchorCtr="0">
          <a:noAutofit/>
        </a:bodyPr>
        <a:lstStyle/>
        <a:p>
          <a:pPr lvl="0" algn="ctr" defTabSz="1244600" rtl="0">
            <a:lnSpc>
              <a:spcPct val="90000"/>
            </a:lnSpc>
            <a:spcBef>
              <a:spcPct val="0"/>
            </a:spcBef>
            <a:spcAft>
              <a:spcPct val="35000"/>
            </a:spcAft>
          </a:pPr>
          <a:r>
            <a:rPr lang="en-GB" sz="2800" kern="1200" smtClean="0"/>
            <a:t>Correctness</a:t>
          </a:r>
          <a:endParaRPr lang="en-GB" sz="2800" kern="1200"/>
        </a:p>
      </dsp:txBody>
      <dsp:txXfrm rot="10800000">
        <a:off x="1761363" y="1354518"/>
        <a:ext cx="3056096" cy="1761363"/>
      </dsp:txXfrm>
    </dsp:sp>
    <dsp:sp modelId="{07BC4842-106F-4137-8EB4-E8A1B2C7D0DC}">
      <dsp:nvSpPr>
        <dsp:cNvPr id="0" name=""/>
        <dsp:cNvSpPr/>
      </dsp:nvSpPr>
      <dsp:spPr>
        <a:xfrm>
          <a:off x="440340" y="1354518"/>
          <a:ext cx="1761363" cy="17613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F2E66-2120-4ABB-8834-025A6D8DF4C0}">
      <dsp:nvSpPr>
        <dsp:cNvPr id="0" name=""/>
        <dsp:cNvSpPr/>
      </dsp:nvSpPr>
      <dsp:spPr>
        <a:xfrm>
          <a:off x="2132" y="0"/>
          <a:ext cx="3318002" cy="447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1">
          <a:noAutofit/>
        </a:bodyPr>
        <a:lstStyle/>
        <a:p>
          <a:pPr lvl="0" algn="l" defTabSz="933450" rtl="0">
            <a:lnSpc>
              <a:spcPct val="90000"/>
            </a:lnSpc>
            <a:spcBef>
              <a:spcPct val="0"/>
            </a:spcBef>
            <a:spcAft>
              <a:spcPct val="35000"/>
            </a:spcAft>
          </a:pPr>
          <a:r>
            <a:rPr lang="en-GB" sz="2100" kern="1200" smtClean="0"/>
            <a:t>Oral</a:t>
          </a:r>
          <a:endParaRPr lang="en-GB" sz="2100" kern="1200"/>
        </a:p>
        <a:p>
          <a:pPr marL="171450" lvl="1" indent="-171450" algn="l" defTabSz="711200" rtl="0">
            <a:lnSpc>
              <a:spcPct val="90000"/>
            </a:lnSpc>
            <a:spcBef>
              <a:spcPct val="0"/>
            </a:spcBef>
            <a:spcAft>
              <a:spcPct val="15000"/>
            </a:spcAft>
            <a:buChar char="••"/>
          </a:pPr>
          <a:r>
            <a:rPr lang="en-GB" sz="1600" kern="1200" smtClean="0"/>
            <a:t>Presentation</a:t>
          </a:r>
          <a:endParaRPr lang="en-GB" sz="1600" kern="1200"/>
        </a:p>
        <a:p>
          <a:pPr marL="171450" lvl="1" indent="-171450" algn="l" defTabSz="711200" rtl="0">
            <a:lnSpc>
              <a:spcPct val="90000"/>
            </a:lnSpc>
            <a:spcBef>
              <a:spcPct val="0"/>
            </a:spcBef>
            <a:spcAft>
              <a:spcPct val="15000"/>
            </a:spcAft>
            <a:buChar char="••"/>
          </a:pPr>
          <a:r>
            <a:rPr lang="en-GB" sz="1600" kern="1200" smtClean="0"/>
            <a:t>Audience Awareness</a:t>
          </a:r>
          <a:endParaRPr lang="en-GB" sz="1600" kern="1200"/>
        </a:p>
        <a:p>
          <a:pPr marL="171450" lvl="1" indent="-171450" algn="l" defTabSz="711200" rtl="0">
            <a:lnSpc>
              <a:spcPct val="90000"/>
            </a:lnSpc>
            <a:spcBef>
              <a:spcPct val="0"/>
            </a:spcBef>
            <a:spcAft>
              <a:spcPct val="15000"/>
            </a:spcAft>
            <a:buChar char="••"/>
          </a:pPr>
          <a:r>
            <a:rPr lang="en-GB" sz="1600" kern="1200" smtClean="0"/>
            <a:t>Critical Listening </a:t>
          </a:r>
          <a:endParaRPr lang="en-GB" sz="1600" kern="1200"/>
        </a:p>
        <a:p>
          <a:pPr marL="171450" lvl="1" indent="-171450" algn="l" defTabSz="711200" rtl="0">
            <a:lnSpc>
              <a:spcPct val="90000"/>
            </a:lnSpc>
            <a:spcBef>
              <a:spcPct val="0"/>
            </a:spcBef>
            <a:spcAft>
              <a:spcPct val="15000"/>
            </a:spcAft>
            <a:buChar char="••"/>
          </a:pPr>
          <a:r>
            <a:rPr lang="en-GB" sz="1600" kern="1200" smtClean="0"/>
            <a:t>Body Language</a:t>
          </a:r>
          <a:endParaRPr lang="en-GB" sz="1600" kern="1200"/>
        </a:p>
      </dsp:txBody>
      <dsp:txXfrm>
        <a:off x="2132" y="1788160"/>
        <a:ext cx="3318002" cy="1788160"/>
      </dsp:txXfrm>
    </dsp:sp>
    <dsp:sp modelId="{98CF51C8-A933-4AC9-B58C-0346D065312D}">
      <dsp:nvSpPr>
        <dsp:cNvPr id="0" name=""/>
        <dsp:cNvSpPr/>
      </dsp:nvSpPr>
      <dsp:spPr>
        <a:xfrm>
          <a:off x="916812" y="268224"/>
          <a:ext cx="1488643" cy="148864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E11CC3-AEE3-4D55-BD02-CA7D9CBB37A1}">
      <dsp:nvSpPr>
        <dsp:cNvPr id="0" name=""/>
        <dsp:cNvSpPr/>
      </dsp:nvSpPr>
      <dsp:spPr>
        <a:xfrm>
          <a:off x="3419675" y="0"/>
          <a:ext cx="3318002" cy="447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1">
          <a:noAutofit/>
        </a:bodyPr>
        <a:lstStyle/>
        <a:p>
          <a:pPr lvl="0" algn="l" defTabSz="933450" rtl="0">
            <a:lnSpc>
              <a:spcPct val="90000"/>
            </a:lnSpc>
            <a:spcBef>
              <a:spcPct val="0"/>
            </a:spcBef>
            <a:spcAft>
              <a:spcPct val="35000"/>
            </a:spcAft>
          </a:pPr>
          <a:r>
            <a:rPr lang="en-GB" sz="2100" kern="1200" smtClean="0"/>
            <a:t>Written </a:t>
          </a:r>
          <a:endParaRPr lang="en-GB" sz="2100" kern="1200"/>
        </a:p>
        <a:p>
          <a:pPr marL="171450" lvl="1" indent="-171450" algn="l" defTabSz="711200" rtl="0">
            <a:lnSpc>
              <a:spcPct val="90000"/>
            </a:lnSpc>
            <a:spcBef>
              <a:spcPct val="0"/>
            </a:spcBef>
            <a:spcAft>
              <a:spcPct val="15000"/>
            </a:spcAft>
            <a:buChar char="••"/>
          </a:pPr>
          <a:r>
            <a:rPr lang="en-GB" sz="1600" kern="1200" smtClean="0"/>
            <a:t>Academic Writing</a:t>
          </a:r>
          <a:endParaRPr lang="en-GB" sz="1600" kern="1200"/>
        </a:p>
        <a:p>
          <a:pPr marL="171450" lvl="1" indent="-171450" algn="l" defTabSz="711200" rtl="0">
            <a:lnSpc>
              <a:spcPct val="90000"/>
            </a:lnSpc>
            <a:spcBef>
              <a:spcPct val="0"/>
            </a:spcBef>
            <a:spcAft>
              <a:spcPct val="15000"/>
            </a:spcAft>
            <a:buChar char="••"/>
          </a:pPr>
          <a:r>
            <a:rPr lang="en-GB" sz="1600" kern="1200" smtClean="0"/>
            <a:t>Revision and Editing</a:t>
          </a:r>
          <a:endParaRPr lang="en-GB" sz="1600" kern="1200"/>
        </a:p>
        <a:p>
          <a:pPr marL="171450" lvl="1" indent="-171450" algn="l" defTabSz="711200" rtl="0">
            <a:lnSpc>
              <a:spcPct val="90000"/>
            </a:lnSpc>
            <a:spcBef>
              <a:spcPct val="0"/>
            </a:spcBef>
            <a:spcAft>
              <a:spcPct val="15000"/>
            </a:spcAft>
            <a:buChar char="••"/>
          </a:pPr>
          <a:r>
            <a:rPr lang="en-GB" sz="1600" kern="1200" smtClean="0"/>
            <a:t>Critical Reading</a:t>
          </a:r>
          <a:endParaRPr lang="en-GB" sz="1600" kern="1200"/>
        </a:p>
        <a:p>
          <a:pPr marL="171450" lvl="1" indent="-171450" algn="l" defTabSz="711200" rtl="0">
            <a:lnSpc>
              <a:spcPct val="90000"/>
            </a:lnSpc>
            <a:spcBef>
              <a:spcPct val="0"/>
            </a:spcBef>
            <a:spcAft>
              <a:spcPct val="15000"/>
            </a:spcAft>
            <a:buChar char="••"/>
          </a:pPr>
          <a:r>
            <a:rPr lang="en-GB" sz="1600" kern="1200" smtClean="0"/>
            <a:t>Presentation of Data</a:t>
          </a:r>
          <a:endParaRPr lang="en-GB" sz="1600" kern="1200"/>
        </a:p>
      </dsp:txBody>
      <dsp:txXfrm>
        <a:off x="3419675" y="1788160"/>
        <a:ext cx="3318002" cy="1788160"/>
      </dsp:txXfrm>
    </dsp:sp>
    <dsp:sp modelId="{7D3A765A-9DB9-4C62-8528-36C7D7655938}">
      <dsp:nvSpPr>
        <dsp:cNvPr id="0" name=""/>
        <dsp:cNvSpPr/>
      </dsp:nvSpPr>
      <dsp:spPr>
        <a:xfrm>
          <a:off x="4334355" y="268224"/>
          <a:ext cx="1488643" cy="148864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3F48EB-6292-4888-8886-F84481CDAA6F}">
      <dsp:nvSpPr>
        <dsp:cNvPr id="0" name=""/>
        <dsp:cNvSpPr/>
      </dsp:nvSpPr>
      <dsp:spPr>
        <a:xfrm>
          <a:off x="6837218" y="0"/>
          <a:ext cx="3318002" cy="447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1">
          <a:noAutofit/>
        </a:bodyPr>
        <a:lstStyle/>
        <a:p>
          <a:pPr lvl="0" algn="l" defTabSz="933450" rtl="0">
            <a:lnSpc>
              <a:spcPct val="90000"/>
            </a:lnSpc>
            <a:spcBef>
              <a:spcPct val="0"/>
            </a:spcBef>
            <a:spcAft>
              <a:spcPct val="35000"/>
            </a:spcAft>
          </a:pPr>
          <a:r>
            <a:rPr lang="en-GB" sz="2100" kern="1200" smtClean="0"/>
            <a:t>Nonverbal</a:t>
          </a:r>
          <a:endParaRPr lang="en-GB" sz="2100" kern="1200"/>
        </a:p>
        <a:p>
          <a:pPr marL="171450" lvl="1" indent="-171450" algn="l" defTabSz="711200" rtl="0">
            <a:lnSpc>
              <a:spcPct val="90000"/>
            </a:lnSpc>
            <a:spcBef>
              <a:spcPct val="0"/>
            </a:spcBef>
            <a:spcAft>
              <a:spcPct val="15000"/>
            </a:spcAft>
            <a:buChar char="••"/>
          </a:pPr>
          <a:r>
            <a:rPr lang="en-GB" sz="1600" kern="1200" smtClean="0"/>
            <a:t>Audience Awareness</a:t>
          </a:r>
          <a:endParaRPr lang="en-GB" sz="1600" kern="1200"/>
        </a:p>
        <a:p>
          <a:pPr marL="171450" lvl="1" indent="-171450" algn="l" defTabSz="711200" rtl="0">
            <a:lnSpc>
              <a:spcPct val="90000"/>
            </a:lnSpc>
            <a:spcBef>
              <a:spcPct val="0"/>
            </a:spcBef>
            <a:spcAft>
              <a:spcPct val="15000"/>
            </a:spcAft>
            <a:buChar char="••"/>
          </a:pPr>
          <a:r>
            <a:rPr lang="en-GB" sz="1600" kern="1200" smtClean="0"/>
            <a:t>Personal Presentation</a:t>
          </a:r>
          <a:endParaRPr lang="en-GB" sz="1600" kern="1200"/>
        </a:p>
        <a:p>
          <a:pPr marL="171450" lvl="1" indent="-171450" algn="l" defTabSz="711200" rtl="0">
            <a:lnSpc>
              <a:spcPct val="90000"/>
            </a:lnSpc>
            <a:spcBef>
              <a:spcPct val="0"/>
            </a:spcBef>
            <a:spcAft>
              <a:spcPct val="15000"/>
            </a:spcAft>
            <a:buChar char="••"/>
          </a:pPr>
          <a:r>
            <a:rPr lang="en-GB" sz="1600" kern="1200" smtClean="0"/>
            <a:t>Body Language</a:t>
          </a:r>
          <a:endParaRPr lang="en-GB" sz="1600" kern="1200"/>
        </a:p>
      </dsp:txBody>
      <dsp:txXfrm>
        <a:off x="6837218" y="1788160"/>
        <a:ext cx="3318002" cy="1788160"/>
      </dsp:txXfrm>
    </dsp:sp>
    <dsp:sp modelId="{676D14DE-D23A-49C5-82FC-5CFD936CE152}">
      <dsp:nvSpPr>
        <dsp:cNvPr id="0" name=""/>
        <dsp:cNvSpPr/>
      </dsp:nvSpPr>
      <dsp:spPr>
        <a:xfrm>
          <a:off x="7751898" y="268224"/>
          <a:ext cx="1488643" cy="148864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677129-A0F5-49CD-9BC7-9C6FF55584BB}">
      <dsp:nvSpPr>
        <dsp:cNvPr id="0" name=""/>
        <dsp:cNvSpPr/>
      </dsp:nvSpPr>
      <dsp:spPr>
        <a:xfrm>
          <a:off x="406294" y="3576320"/>
          <a:ext cx="9344765" cy="67056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AB969-A00A-4F9E-87BF-BACDA5A25B9D}">
      <dsp:nvSpPr>
        <dsp:cNvPr id="0" name=""/>
        <dsp:cNvSpPr/>
      </dsp:nvSpPr>
      <dsp:spPr>
        <a:xfrm>
          <a:off x="0" y="28669"/>
          <a:ext cx="10157354" cy="83422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To change behavior </a:t>
          </a:r>
          <a:endParaRPr lang="en-GB" sz="2100" kern="1200"/>
        </a:p>
      </dsp:txBody>
      <dsp:txXfrm>
        <a:off x="40724" y="69393"/>
        <a:ext cx="10075906" cy="752780"/>
      </dsp:txXfrm>
    </dsp:sp>
    <dsp:sp modelId="{99E54595-F823-4CB3-91FD-50227E8E834A}">
      <dsp:nvSpPr>
        <dsp:cNvPr id="0" name=""/>
        <dsp:cNvSpPr/>
      </dsp:nvSpPr>
      <dsp:spPr>
        <a:xfrm>
          <a:off x="0" y="923377"/>
          <a:ext cx="10157354" cy="83422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To get action </a:t>
          </a:r>
          <a:endParaRPr lang="en-GB" sz="2100" kern="1200"/>
        </a:p>
      </dsp:txBody>
      <dsp:txXfrm>
        <a:off x="40724" y="964101"/>
        <a:ext cx="10075906" cy="752780"/>
      </dsp:txXfrm>
    </dsp:sp>
    <dsp:sp modelId="{AE08F80F-CB4E-4316-A9AC-C1F61A739012}">
      <dsp:nvSpPr>
        <dsp:cNvPr id="0" name=""/>
        <dsp:cNvSpPr/>
      </dsp:nvSpPr>
      <dsp:spPr>
        <a:xfrm>
          <a:off x="0" y="1818085"/>
          <a:ext cx="10157354" cy="83422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To ensure understanding </a:t>
          </a:r>
          <a:endParaRPr lang="en-GB" sz="2100" kern="1200"/>
        </a:p>
      </dsp:txBody>
      <dsp:txXfrm>
        <a:off x="40724" y="1858809"/>
        <a:ext cx="10075906" cy="752780"/>
      </dsp:txXfrm>
    </dsp:sp>
    <dsp:sp modelId="{8C1022E8-C8B2-4A20-84FB-850637441732}">
      <dsp:nvSpPr>
        <dsp:cNvPr id="0" name=""/>
        <dsp:cNvSpPr/>
      </dsp:nvSpPr>
      <dsp:spPr>
        <a:xfrm>
          <a:off x="0" y="2712794"/>
          <a:ext cx="10157354" cy="83422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To persuade </a:t>
          </a:r>
          <a:endParaRPr lang="en-GB" sz="2100" kern="1200"/>
        </a:p>
      </dsp:txBody>
      <dsp:txXfrm>
        <a:off x="40724" y="2753518"/>
        <a:ext cx="10075906" cy="752780"/>
      </dsp:txXfrm>
    </dsp:sp>
    <dsp:sp modelId="{D7F3525C-D31F-4B94-9EF7-9D252397C487}">
      <dsp:nvSpPr>
        <dsp:cNvPr id="0" name=""/>
        <dsp:cNvSpPr/>
      </dsp:nvSpPr>
      <dsp:spPr>
        <a:xfrm>
          <a:off x="0" y="3607502"/>
          <a:ext cx="10157354" cy="83422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To get and give information </a:t>
          </a:r>
          <a:br>
            <a:rPr lang="en-US" sz="2100" kern="1200" smtClean="0"/>
          </a:br>
          <a:endParaRPr lang="en-GB" sz="2100" kern="1200"/>
        </a:p>
      </dsp:txBody>
      <dsp:txXfrm>
        <a:off x="40724" y="3648226"/>
        <a:ext cx="10075906" cy="7527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AF524-EC2B-417C-952E-6E267B543E7B}">
      <dsp:nvSpPr>
        <dsp:cNvPr id="0" name=""/>
        <dsp:cNvSpPr/>
      </dsp:nvSpPr>
      <dsp:spPr>
        <a:xfrm>
          <a:off x="4809162" y="2878"/>
          <a:ext cx="1278275" cy="1278275"/>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GB" sz="900" kern="1200" dirty="0" smtClean="0"/>
            <a:t>Completeness</a:t>
          </a:r>
          <a:endParaRPr lang="en-GB" sz="900" kern="1200" dirty="0"/>
        </a:p>
      </dsp:txBody>
      <dsp:txXfrm>
        <a:off x="4996361" y="190077"/>
        <a:ext cx="903877" cy="903877"/>
      </dsp:txXfrm>
    </dsp:sp>
    <dsp:sp modelId="{456AFF3B-6247-4C48-806C-F2F8EE59545A}">
      <dsp:nvSpPr>
        <dsp:cNvPr id="0" name=""/>
        <dsp:cNvSpPr/>
      </dsp:nvSpPr>
      <dsp:spPr>
        <a:xfrm rot="1542857">
          <a:off x="6134212" y="838306"/>
          <a:ext cx="339226" cy="4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GB" sz="700" kern="1200"/>
        </a:p>
      </dsp:txBody>
      <dsp:txXfrm>
        <a:off x="6139251" y="902511"/>
        <a:ext cx="237458" cy="258851"/>
      </dsp:txXfrm>
    </dsp:sp>
    <dsp:sp modelId="{A40BD7C8-A3D0-45B4-92CE-C01A5344A747}">
      <dsp:nvSpPr>
        <dsp:cNvPr id="0" name=""/>
        <dsp:cNvSpPr/>
      </dsp:nvSpPr>
      <dsp:spPr>
        <a:xfrm>
          <a:off x="6537514" y="835208"/>
          <a:ext cx="1278275" cy="1278275"/>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GB" sz="900" kern="1200" dirty="0" err="1" smtClean="0"/>
            <a:t>Consciseness</a:t>
          </a:r>
          <a:endParaRPr lang="en-GB" sz="900" kern="1200" dirty="0"/>
        </a:p>
      </dsp:txBody>
      <dsp:txXfrm>
        <a:off x="6724713" y="1022407"/>
        <a:ext cx="903877" cy="903877"/>
      </dsp:txXfrm>
    </dsp:sp>
    <dsp:sp modelId="{0AEB3E08-1858-43C1-B51E-8C0F92DEB504}">
      <dsp:nvSpPr>
        <dsp:cNvPr id="0" name=""/>
        <dsp:cNvSpPr/>
      </dsp:nvSpPr>
      <dsp:spPr>
        <a:xfrm rot="4628571">
          <a:off x="7218336" y="2184392"/>
          <a:ext cx="339226" cy="4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GB" sz="700" kern="1200"/>
        </a:p>
      </dsp:txBody>
      <dsp:txXfrm>
        <a:off x="7257897" y="2221067"/>
        <a:ext cx="237458" cy="258851"/>
      </dsp:txXfrm>
    </dsp:sp>
    <dsp:sp modelId="{1614DE46-AE71-405F-98FE-7C154924C6CD}">
      <dsp:nvSpPr>
        <dsp:cNvPr id="0" name=""/>
        <dsp:cNvSpPr/>
      </dsp:nvSpPr>
      <dsp:spPr>
        <a:xfrm>
          <a:off x="6964382" y="2705438"/>
          <a:ext cx="1278275" cy="1278275"/>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GB" sz="900" kern="1200" dirty="0" smtClean="0"/>
            <a:t>Consideration</a:t>
          </a:r>
          <a:endParaRPr lang="en-GB" sz="900" kern="1200" dirty="0"/>
        </a:p>
      </dsp:txBody>
      <dsp:txXfrm>
        <a:off x="7151581" y="2892637"/>
        <a:ext cx="903877" cy="903877"/>
      </dsp:txXfrm>
    </dsp:sp>
    <dsp:sp modelId="{C92119D1-CBE8-46BA-B5F8-2888E7760B76}">
      <dsp:nvSpPr>
        <dsp:cNvPr id="0" name=""/>
        <dsp:cNvSpPr/>
      </dsp:nvSpPr>
      <dsp:spPr>
        <a:xfrm rot="7714286">
          <a:off x="6841864" y="3871265"/>
          <a:ext cx="339226" cy="4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GB" sz="700" kern="1200"/>
        </a:p>
      </dsp:txBody>
      <dsp:txXfrm rot="10800000">
        <a:off x="6924474" y="3917765"/>
        <a:ext cx="237458" cy="258851"/>
      </dsp:txXfrm>
    </dsp:sp>
    <dsp:sp modelId="{1A8B21AE-1C5D-4BDD-A3DE-D692D50AFD04}">
      <dsp:nvSpPr>
        <dsp:cNvPr id="0" name=""/>
        <dsp:cNvSpPr/>
      </dsp:nvSpPr>
      <dsp:spPr>
        <a:xfrm>
          <a:off x="5768325" y="4205246"/>
          <a:ext cx="1278275" cy="1278275"/>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GB" sz="900" kern="1200" dirty="0" smtClean="0"/>
            <a:t>Clarity</a:t>
          </a:r>
          <a:endParaRPr lang="en-GB" sz="900" kern="1200" dirty="0"/>
        </a:p>
      </dsp:txBody>
      <dsp:txXfrm>
        <a:off x="5955524" y="4392445"/>
        <a:ext cx="903877" cy="903877"/>
      </dsp:txXfrm>
    </dsp:sp>
    <dsp:sp modelId="{19E0ABEA-57DF-4159-938B-D52E774A1D64}">
      <dsp:nvSpPr>
        <dsp:cNvPr id="0" name=""/>
        <dsp:cNvSpPr/>
      </dsp:nvSpPr>
      <dsp:spPr>
        <a:xfrm rot="10800000">
          <a:off x="5288287" y="4628675"/>
          <a:ext cx="339226" cy="4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GB" sz="700" kern="1200"/>
        </a:p>
      </dsp:txBody>
      <dsp:txXfrm rot="10800000">
        <a:off x="5390055" y="4714958"/>
        <a:ext cx="237458" cy="258851"/>
      </dsp:txXfrm>
    </dsp:sp>
    <dsp:sp modelId="{9C671E9A-7F31-482F-8E2A-D71BC454FCF4}">
      <dsp:nvSpPr>
        <dsp:cNvPr id="0" name=""/>
        <dsp:cNvSpPr/>
      </dsp:nvSpPr>
      <dsp:spPr>
        <a:xfrm>
          <a:off x="3849999" y="4205246"/>
          <a:ext cx="1278275" cy="1278275"/>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GB" sz="900" kern="1200" dirty="0" smtClean="0"/>
            <a:t>Concreteness</a:t>
          </a:r>
          <a:endParaRPr lang="en-GB" sz="900" kern="1200" dirty="0"/>
        </a:p>
      </dsp:txBody>
      <dsp:txXfrm>
        <a:off x="4037198" y="4392445"/>
        <a:ext cx="903877" cy="903877"/>
      </dsp:txXfrm>
    </dsp:sp>
    <dsp:sp modelId="{9EEC47F1-28A1-4515-9D21-4D74D687BF49}">
      <dsp:nvSpPr>
        <dsp:cNvPr id="0" name=""/>
        <dsp:cNvSpPr/>
      </dsp:nvSpPr>
      <dsp:spPr>
        <a:xfrm rot="13885714">
          <a:off x="3727480" y="3886277"/>
          <a:ext cx="339226" cy="4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GB" sz="700" kern="1200"/>
        </a:p>
      </dsp:txBody>
      <dsp:txXfrm rot="10800000">
        <a:off x="3810090" y="4012343"/>
        <a:ext cx="237458" cy="258851"/>
      </dsp:txXfrm>
    </dsp:sp>
    <dsp:sp modelId="{E9B53B9C-70DE-45D5-A212-2DC783904B2A}">
      <dsp:nvSpPr>
        <dsp:cNvPr id="0" name=""/>
        <dsp:cNvSpPr/>
      </dsp:nvSpPr>
      <dsp:spPr>
        <a:xfrm>
          <a:off x="2653942" y="2705438"/>
          <a:ext cx="1278275" cy="1278275"/>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GB" sz="900" kern="1200" dirty="0" smtClean="0"/>
            <a:t>Courtesy</a:t>
          </a:r>
          <a:endParaRPr lang="en-GB" sz="900" kern="1200" dirty="0"/>
        </a:p>
      </dsp:txBody>
      <dsp:txXfrm>
        <a:off x="2841141" y="2892637"/>
        <a:ext cx="903877" cy="903877"/>
      </dsp:txXfrm>
    </dsp:sp>
    <dsp:sp modelId="{3D08925A-4C4B-4680-8B81-BF474473FDDB}">
      <dsp:nvSpPr>
        <dsp:cNvPr id="0" name=""/>
        <dsp:cNvSpPr/>
      </dsp:nvSpPr>
      <dsp:spPr>
        <a:xfrm rot="16971429">
          <a:off x="3334763" y="2203112"/>
          <a:ext cx="339226" cy="4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GB" sz="700" kern="1200"/>
        </a:p>
      </dsp:txBody>
      <dsp:txXfrm>
        <a:off x="3374324" y="2339003"/>
        <a:ext cx="237458" cy="258851"/>
      </dsp:txXfrm>
    </dsp:sp>
    <dsp:sp modelId="{6A320BFB-B5A3-4DED-8EDA-5BC7A004D967}">
      <dsp:nvSpPr>
        <dsp:cNvPr id="0" name=""/>
        <dsp:cNvSpPr/>
      </dsp:nvSpPr>
      <dsp:spPr>
        <a:xfrm>
          <a:off x="3080809" y="835208"/>
          <a:ext cx="1278275" cy="1278275"/>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GB" sz="900" kern="1200" dirty="0" smtClean="0"/>
            <a:t>Correctness</a:t>
          </a:r>
          <a:endParaRPr lang="en-GB" sz="900" kern="1200" dirty="0"/>
        </a:p>
      </dsp:txBody>
      <dsp:txXfrm>
        <a:off x="3268008" y="1022407"/>
        <a:ext cx="903877" cy="903877"/>
      </dsp:txXfrm>
    </dsp:sp>
    <dsp:sp modelId="{6D646D30-6692-437A-AFDE-5CCAE8D286D7}">
      <dsp:nvSpPr>
        <dsp:cNvPr id="0" name=""/>
        <dsp:cNvSpPr/>
      </dsp:nvSpPr>
      <dsp:spPr>
        <a:xfrm rot="20057143">
          <a:off x="4405860" y="846637"/>
          <a:ext cx="339226" cy="4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GB" sz="700" kern="1200"/>
        </a:p>
      </dsp:txBody>
      <dsp:txXfrm>
        <a:off x="4410899" y="954998"/>
        <a:ext cx="237458" cy="258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0A5FC-426C-4DB9-9F7B-F15BC0960775}">
      <dsp:nvSpPr>
        <dsp:cNvPr id="0" name=""/>
        <dsp:cNvSpPr/>
      </dsp:nvSpPr>
      <dsp:spPr>
        <a:xfrm rot="10800000">
          <a:off x="917274" y="1337491"/>
          <a:ext cx="4136420" cy="179541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1729" tIns="114300" rIns="213360" bIns="114300" numCol="1" spcCol="1270" anchor="ctr" anchorCtr="0">
          <a:noAutofit/>
        </a:bodyPr>
        <a:lstStyle/>
        <a:p>
          <a:pPr lvl="0" algn="ctr" defTabSz="1333500" rtl="0">
            <a:lnSpc>
              <a:spcPct val="90000"/>
            </a:lnSpc>
            <a:spcBef>
              <a:spcPct val="0"/>
            </a:spcBef>
            <a:spcAft>
              <a:spcPct val="35000"/>
            </a:spcAft>
          </a:pPr>
          <a:r>
            <a:rPr lang="en-GB" sz="3000" kern="1200" dirty="0" smtClean="0"/>
            <a:t>Completeness</a:t>
          </a:r>
          <a:endParaRPr lang="en-GB" sz="3000" kern="1200" dirty="0"/>
        </a:p>
      </dsp:txBody>
      <dsp:txXfrm rot="10800000">
        <a:off x="1366128" y="1337491"/>
        <a:ext cx="3687566" cy="1795416"/>
      </dsp:txXfrm>
    </dsp:sp>
    <dsp:sp modelId="{2ED1F169-6DDE-4CC1-9F41-989C636AAC47}">
      <dsp:nvSpPr>
        <dsp:cNvPr id="0" name=""/>
        <dsp:cNvSpPr/>
      </dsp:nvSpPr>
      <dsp:spPr>
        <a:xfrm>
          <a:off x="305758" y="1337491"/>
          <a:ext cx="1795416" cy="179541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5859E-B1A0-4426-BF01-A565D567F139}">
      <dsp:nvSpPr>
        <dsp:cNvPr id="0" name=""/>
        <dsp:cNvSpPr/>
      </dsp:nvSpPr>
      <dsp:spPr>
        <a:xfrm rot="10800000">
          <a:off x="1146416" y="1671827"/>
          <a:ext cx="3957845" cy="183794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0482" tIns="121920" rIns="227584" bIns="121920" numCol="1" spcCol="1270" anchor="ctr" anchorCtr="0">
          <a:noAutofit/>
        </a:bodyPr>
        <a:lstStyle/>
        <a:p>
          <a:pPr lvl="0" algn="ctr" defTabSz="1422400" rtl="0">
            <a:lnSpc>
              <a:spcPct val="90000"/>
            </a:lnSpc>
            <a:spcBef>
              <a:spcPct val="0"/>
            </a:spcBef>
            <a:spcAft>
              <a:spcPct val="35000"/>
            </a:spcAft>
          </a:pPr>
          <a:r>
            <a:rPr lang="en-GB" sz="3200" kern="1200" smtClean="0"/>
            <a:t>Conciseness</a:t>
          </a:r>
          <a:endParaRPr lang="en-GB" sz="3200" kern="1200"/>
        </a:p>
      </dsp:txBody>
      <dsp:txXfrm rot="10800000">
        <a:off x="1605902" y="1671827"/>
        <a:ext cx="3498359" cy="1837944"/>
      </dsp:txXfrm>
    </dsp:sp>
    <dsp:sp modelId="{4F037DA8-2EAE-41E2-99DA-8BB1827E754F}">
      <dsp:nvSpPr>
        <dsp:cNvPr id="0" name=""/>
        <dsp:cNvSpPr/>
      </dsp:nvSpPr>
      <dsp:spPr>
        <a:xfrm>
          <a:off x="382138" y="1671827"/>
          <a:ext cx="1837944" cy="183794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CD1E9-C447-4E0C-A5A8-322ABFD95667}">
      <dsp:nvSpPr>
        <dsp:cNvPr id="0" name=""/>
        <dsp:cNvSpPr/>
      </dsp:nvSpPr>
      <dsp:spPr>
        <a:xfrm rot="10800000">
          <a:off x="803525" y="1316227"/>
          <a:ext cx="4415033" cy="183794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0482" tIns="125730" rIns="234696" bIns="125730" numCol="1" spcCol="1270" anchor="ctr" anchorCtr="0">
          <a:noAutofit/>
        </a:bodyPr>
        <a:lstStyle/>
        <a:p>
          <a:pPr lvl="0" algn="ctr" defTabSz="1466850" rtl="0">
            <a:lnSpc>
              <a:spcPct val="90000"/>
            </a:lnSpc>
            <a:spcBef>
              <a:spcPct val="0"/>
            </a:spcBef>
            <a:spcAft>
              <a:spcPct val="35000"/>
            </a:spcAft>
          </a:pPr>
          <a:r>
            <a:rPr lang="en-GB" sz="3300" kern="1200" smtClean="0"/>
            <a:t>Consideration</a:t>
          </a:r>
          <a:endParaRPr lang="en-GB" sz="3300" kern="1200"/>
        </a:p>
      </dsp:txBody>
      <dsp:txXfrm rot="10800000">
        <a:off x="1263011" y="1316227"/>
        <a:ext cx="3955547" cy="1837944"/>
      </dsp:txXfrm>
    </dsp:sp>
    <dsp:sp modelId="{0B393242-A1FD-4320-836F-1C441630B72D}">
      <dsp:nvSpPr>
        <dsp:cNvPr id="0" name=""/>
        <dsp:cNvSpPr/>
      </dsp:nvSpPr>
      <dsp:spPr>
        <a:xfrm>
          <a:off x="267841" y="1316227"/>
          <a:ext cx="1837944" cy="183794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F0E3D-8401-4D45-B4D5-0E9AA3659860}">
      <dsp:nvSpPr>
        <dsp:cNvPr id="0" name=""/>
        <dsp:cNvSpPr/>
      </dsp:nvSpPr>
      <dsp:spPr>
        <a:xfrm rot="10800000">
          <a:off x="1250497" y="1401535"/>
          <a:ext cx="3309774" cy="16673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246" tIns="175260" rIns="327152" bIns="175260" numCol="1" spcCol="1270" anchor="ctr" anchorCtr="0">
          <a:noAutofit/>
        </a:bodyPr>
        <a:lstStyle/>
        <a:p>
          <a:pPr lvl="0" algn="ctr" defTabSz="2044700" rtl="0">
            <a:lnSpc>
              <a:spcPct val="90000"/>
            </a:lnSpc>
            <a:spcBef>
              <a:spcPct val="0"/>
            </a:spcBef>
            <a:spcAft>
              <a:spcPct val="35000"/>
            </a:spcAft>
          </a:pPr>
          <a:r>
            <a:rPr lang="en-GB" sz="4600" kern="1200" smtClean="0"/>
            <a:t>Clarity</a:t>
          </a:r>
          <a:endParaRPr lang="en-GB" sz="4600" kern="1200"/>
        </a:p>
      </dsp:txBody>
      <dsp:txXfrm rot="10800000">
        <a:off x="1667329" y="1401535"/>
        <a:ext cx="2892942" cy="1667329"/>
      </dsp:txXfrm>
    </dsp:sp>
    <dsp:sp modelId="{C6498E64-068B-4FB7-A1D5-E72944BB3681}">
      <dsp:nvSpPr>
        <dsp:cNvPr id="0" name=""/>
        <dsp:cNvSpPr/>
      </dsp:nvSpPr>
      <dsp:spPr>
        <a:xfrm>
          <a:off x="416832" y="1401535"/>
          <a:ext cx="1667329" cy="1667329"/>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69166-D675-4B81-923F-DB0E766E4440}">
      <dsp:nvSpPr>
        <dsp:cNvPr id="0" name=""/>
        <dsp:cNvSpPr/>
      </dsp:nvSpPr>
      <dsp:spPr>
        <a:xfrm rot="10800000">
          <a:off x="1045563" y="1367281"/>
          <a:ext cx="3787514" cy="17358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5455" tIns="106680" rIns="199136" bIns="106680" numCol="1" spcCol="1270" anchor="ctr" anchorCtr="0">
          <a:noAutofit/>
        </a:bodyPr>
        <a:lstStyle/>
        <a:p>
          <a:pPr lvl="0" algn="ctr" defTabSz="1244600" rtl="0">
            <a:lnSpc>
              <a:spcPct val="90000"/>
            </a:lnSpc>
            <a:spcBef>
              <a:spcPct val="0"/>
            </a:spcBef>
            <a:spcAft>
              <a:spcPct val="35000"/>
            </a:spcAft>
          </a:pPr>
          <a:r>
            <a:rPr lang="en-GB" sz="2800" kern="1200" smtClean="0"/>
            <a:t>Concreteness</a:t>
          </a:r>
          <a:endParaRPr lang="en-GB" sz="2800" kern="1200"/>
        </a:p>
      </dsp:txBody>
      <dsp:txXfrm rot="10800000">
        <a:off x="1479522" y="1367281"/>
        <a:ext cx="3353555" cy="1735836"/>
      </dsp:txXfrm>
    </dsp:sp>
    <dsp:sp modelId="{AC05637E-F321-4025-A09E-C5EDC3FB726D}">
      <dsp:nvSpPr>
        <dsp:cNvPr id="0" name=""/>
        <dsp:cNvSpPr/>
      </dsp:nvSpPr>
      <dsp:spPr>
        <a:xfrm>
          <a:off x="348521" y="1367281"/>
          <a:ext cx="1735836" cy="1735836"/>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8462C-B84A-4410-BF5F-E82D9CA66B07}">
      <dsp:nvSpPr>
        <dsp:cNvPr id="0" name=""/>
        <dsp:cNvSpPr/>
      </dsp:nvSpPr>
      <dsp:spPr>
        <a:xfrm rot="10800000">
          <a:off x="1004299" y="1401535"/>
          <a:ext cx="3638037" cy="16673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246" tIns="152400" rIns="284480" bIns="152400" numCol="1" spcCol="1270" anchor="ctr" anchorCtr="0">
          <a:noAutofit/>
        </a:bodyPr>
        <a:lstStyle/>
        <a:p>
          <a:pPr lvl="0" algn="ctr" defTabSz="1778000" rtl="0">
            <a:lnSpc>
              <a:spcPct val="90000"/>
            </a:lnSpc>
            <a:spcBef>
              <a:spcPct val="0"/>
            </a:spcBef>
            <a:spcAft>
              <a:spcPct val="35000"/>
            </a:spcAft>
          </a:pPr>
          <a:r>
            <a:rPr lang="en-GB" sz="4000" kern="1200" smtClean="0"/>
            <a:t>Courtesy</a:t>
          </a:r>
          <a:endParaRPr lang="en-GB" sz="4000" kern="1200"/>
        </a:p>
      </dsp:txBody>
      <dsp:txXfrm rot="10800000">
        <a:off x="1421131" y="1401535"/>
        <a:ext cx="3221205" cy="1667329"/>
      </dsp:txXfrm>
    </dsp:sp>
    <dsp:sp modelId="{0A78C5DA-0650-4EF6-B4AE-D911E1468870}">
      <dsp:nvSpPr>
        <dsp:cNvPr id="0" name=""/>
        <dsp:cNvSpPr/>
      </dsp:nvSpPr>
      <dsp:spPr>
        <a:xfrm>
          <a:off x="334766" y="1401535"/>
          <a:ext cx="1667329" cy="1667329"/>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07/05/2015</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07/05/2015</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en-US" sz="1600" b="1" dirty="0" smtClean="0">
                <a:solidFill>
                  <a:srgbClr val="000000"/>
                </a:solidFill>
              </a:rPr>
              <a:t>Audience: </a:t>
            </a:r>
            <a:r>
              <a:rPr lang="en-US" altLang="en-US" sz="1600" dirty="0" smtClean="0">
                <a:solidFill>
                  <a:srgbClr val="000000"/>
                </a:solidFill>
              </a:rPr>
              <a:t>Once you have an idea about who is the intended audience, you can judge for yourself what other necessary steps need to be taken to ensure the completion of the communication cycle, which is, after all, the intention of any piece of communication. </a:t>
            </a:r>
          </a:p>
          <a:p>
            <a:pPr lvl="0"/>
            <a:r>
              <a:rPr lang="en-US" altLang="en-US" sz="1600" b="1" dirty="0" smtClean="0">
                <a:solidFill>
                  <a:srgbClr val="000000"/>
                </a:solidFill>
              </a:rPr>
              <a:t>Information: </a:t>
            </a:r>
            <a:r>
              <a:rPr lang="en-US" altLang="en-US" sz="1600" dirty="0" smtClean="0">
                <a:solidFill>
                  <a:srgbClr val="000000"/>
                </a:solidFill>
              </a:rPr>
              <a:t>The basics of communication should be covered in your piece of written communication. This is basically almost the entire information that you wish to give the reader. However you present the data, these points need to covered, only then is it an effective way of communication. </a:t>
            </a:r>
          </a:p>
          <a:p>
            <a:pPr lvl="0"/>
            <a:r>
              <a:rPr lang="en-US" altLang="en-US" b="1" dirty="0" smtClean="0">
                <a:solidFill>
                  <a:srgbClr val="000000"/>
                </a:solidFill>
              </a:rPr>
              <a:t>Tone</a:t>
            </a:r>
            <a:r>
              <a:rPr lang="en-US" altLang="en-US" dirty="0" smtClean="0">
                <a:solidFill>
                  <a:srgbClr val="000000"/>
                </a:solidFill>
              </a:rPr>
              <a:t>: Deciding the tone of your communication depends on </a:t>
            </a:r>
            <a:br>
              <a:rPr lang="en-US" altLang="en-US" dirty="0" smtClean="0">
                <a:solidFill>
                  <a:srgbClr val="000000"/>
                </a:solidFill>
              </a:rPr>
            </a:br>
            <a:r>
              <a:rPr lang="en-US" altLang="en-US" dirty="0" smtClean="0">
                <a:solidFill>
                  <a:srgbClr val="000000"/>
                </a:solidFill>
              </a:rPr>
              <a:t>the audience to a large extent Tones can vary from casual, </a:t>
            </a:r>
            <a:br>
              <a:rPr lang="en-US" altLang="en-US" dirty="0" smtClean="0">
                <a:solidFill>
                  <a:srgbClr val="000000"/>
                </a:solidFill>
              </a:rPr>
            </a:br>
            <a:r>
              <a:rPr lang="en-US" altLang="en-US" dirty="0" smtClean="0">
                <a:solidFill>
                  <a:srgbClr val="000000"/>
                </a:solidFill>
              </a:rPr>
              <a:t>semi formal to formal, depending on who you're </a:t>
            </a:r>
            <a:br>
              <a:rPr lang="en-US" altLang="en-US" dirty="0" smtClean="0">
                <a:solidFill>
                  <a:srgbClr val="000000"/>
                </a:solidFill>
              </a:rPr>
            </a:br>
            <a:r>
              <a:rPr lang="en-US" altLang="en-US" dirty="0" smtClean="0">
                <a:solidFill>
                  <a:srgbClr val="000000"/>
                </a:solidFill>
              </a:rPr>
              <a:t>communicating with and what intend to communicate. </a:t>
            </a:r>
          </a:p>
          <a:p>
            <a:pPr lvl="0"/>
            <a:r>
              <a:rPr lang="en-US" altLang="en-US" b="1" dirty="0" smtClean="0">
                <a:solidFill>
                  <a:srgbClr val="000000"/>
                </a:solidFill>
              </a:rPr>
              <a:t>Length: </a:t>
            </a:r>
            <a:r>
              <a:rPr lang="en-US" altLang="en-US" dirty="0" smtClean="0">
                <a:solidFill>
                  <a:srgbClr val="000000"/>
                </a:solidFill>
              </a:rPr>
              <a:t>Knowing when to stop to </a:t>
            </a:r>
            <a:br>
              <a:rPr lang="en-US" altLang="en-US" dirty="0" smtClean="0">
                <a:solidFill>
                  <a:srgbClr val="000000"/>
                </a:solidFill>
              </a:rPr>
            </a:br>
            <a:r>
              <a:rPr lang="en-US" altLang="en-US" dirty="0" smtClean="0">
                <a:solidFill>
                  <a:srgbClr val="000000"/>
                </a:solidFill>
              </a:rPr>
              <a:t>communication skills as well. You cant just keep </a:t>
            </a:r>
            <a:r>
              <a:rPr lang="en-US" altLang="en-US" dirty="0" err="1" smtClean="0">
                <a:solidFill>
                  <a:srgbClr val="000000"/>
                </a:solidFill>
              </a:rPr>
              <a:t>ramblng</a:t>
            </a:r>
            <a:r>
              <a:rPr lang="en-US" altLang="en-US" dirty="0" smtClean="0">
                <a:solidFill>
                  <a:srgbClr val="000000"/>
                </a:solidFill>
              </a:rPr>
              <a:t> on—a... </a:t>
            </a:r>
            <a:br>
              <a:rPr lang="en-US" altLang="en-US" dirty="0" smtClean="0">
                <a:solidFill>
                  <a:srgbClr val="000000"/>
                </a:solidFill>
              </a:rPr>
            </a:br>
            <a:r>
              <a:rPr lang="en-US" altLang="en-US" dirty="0" smtClean="0">
                <a:solidFill>
                  <a:srgbClr val="000000"/>
                </a:solidFill>
              </a:rPr>
              <a:t>and on, when not required. The beauty of effective written </a:t>
            </a:r>
            <a:br>
              <a:rPr lang="en-US" altLang="en-US" dirty="0" smtClean="0">
                <a:solidFill>
                  <a:srgbClr val="000000"/>
                </a:solidFill>
              </a:rPr>
            </a:br>
            <a:r>
              <a:rPr lang="en-US" altLang="en-US" dirty="0" smtClean="0">
                <a:solidFill>
                  <a:srgbClr val="000000"/>
                </a:solidFill>
              </a:rPr>
              <a:t>communication can be seen in its presentation. How </a:t>
            </a:r>
            <a:r>
              <a:rPr lang="en-US" altLang="en-US" dirty="0" err="1" smtClean="0">
                <a:solidFill>
                  <a:srgbClr val="000000"/>
                </a:solidFill>
              </a:rPr>
              <a:t>wel</a:t>
            </a:r>
            <a:r>
              <a:rPr lang="en-US" altLang="en-US" dirty="0" smtClean="0">
                <a:solidFill>
                  <a:srgbClr val="000000"/>
                </a:solidFill>
              </a:rPr>
              <a:t> and </a:t>
            </a:r>
            <a:br>
              <a:rPr lang="en-US" altLang="en-US" dirty="0" smtClean="0">
                <a:solidFill>
                  <a:srgbClr val="000000"/>
                </a:solidFill>
              </a:rPr>
            </a:br>
            <a:r>
              <a:rPr lang="en-US" altLang="en-US" dirty="0" smtClean="0">
                <a:solidFill>
                  <a:srgbClr val="000000"/>
                </a:solidFill>
              </a:rPr>
              <a:t>how concise you manage to accommodate all the </a:t>
            </a:r>
            <a:br>
              <a:rPr lang="en-US" altLang="en-US" dirty="0" smtClean="0">
                <a:solidFill>
                  <a:srgbClr val="000000"/>
                </a:solidFill>
              </a:rPr>
            </a:br>
            <a:r>
              <a:rPr lang="en-US" altLang="en-US" dirty="0" smtClean="0">
                <a:solidFill>
                  <a:srgbClr val="000000"/>
                </a:solidFill>
              </a:rPr>
              <a:t>information that you need to give is what shows how </a:t>
            </a:r>
            <a:br>
              <a:rPr lang="en-US" altLang="en-US" dirty="0" smtClean="0">
                <a:solidFill>
                  <a:srgbClr val="000000"/>
                </a:solidFill>
              </a:rPr>
            </a:br>
            <a:r>
              <a:rPr lang="en-US" altLang="en-US" dirty="0" smtClean="0">
                <a:solidFill>
                  <a:srgbClr val="000000"/>
                </a:solidFill>
              </a:rPr>
              <a:t>proficient your written </a:t>
            </a:r>
            <a:r>
              <a:rPr lang="en-US" altLang="en-US" dirty="0" err="1" smtClean="0">
                <a:solidFill>
                  <a:srgbClr val="000000"/>
                </a:solidFill>
              </a:rPr>
              <a:t>communicaion</a:t>
            </a:r>
            <a:r>
              <a:rPr lang="en-US" altLang="en-US" dirty="0" smtClean="0">
                <a:solidFill>
                  <a:srgbClr val="000000"/>
                </a:solidFill>
              </a:rPr>
              <a:t> skills are. The key is to </a:t>
            </a:r>
            <a:br>
              <a:rPr lang="en-US" altLang="en-US" dirty="0" smtClean="0">
                <a:solidFill>
                  <a:srgbClr val="000000"/>
                </a:solidFill>
              </a:rPr>
            </a:br>
            <a:r>
              <a:rPr lang="en-US" altLang="en-US" dirty="0" smtClean="0">
                <a:solidFill>
                  <a:srgbClr val="000000"/>
                </a:solidFill>
              </a:rPr>
              <a:t>be 'clear, concise and correct'. But this does not necessarily </a:t>
            </a:r>
            <a:br>
              <a:rPr lang="en-US" altLang="en-US" dirty="0" smtClean="0">
                <a:solidFill>
                  <a:srgbClr val="000000"/>
                </a:solidFill>
              </a:rPr>
            </a:br>
            <a:r>
              <a:rPr lang="en-US" altLang="en-US" dirty="0" smtClean="0">
                <a:solidFill>
                  <a:srgbClr val="000000"/>
                </a:solidFill>
              </a:rPr>
              <a:t>mean that you cut short on something that requires to be </a:t>
            </a:r>
            <a:br>
              <a:rPr lang="en-US" altLang="en-US" dirty="0" smtClean="0">
                <a:solidFill>
                  <a:srgbClr val="000000"/>
                </a:solidFill>
              </a:rPr>
            </a:br>
            <a:r>
              <a:rPr lang="en-US" altLang="en-US" dirty="0" smtClean="0">
                <a:solidFill>
                  <a:srgbClr val="000000"/>
                </a:solidFill>
              </a:rPr>
              <a:t>explained in detail. </a:t>
            </a:r>
            <a:endParaRPr lang="en-US" altLang="en-US" sz="3600" dirty="0" smtClean="0"/>
          </a:p>
          <a:p>
            <a:pPr lvl="0"/>
            <a:endParaRPr lang="en-US" altLang="en-US" sz="1600" dirty="0" smtClean="0">
              <a:solidFill>
                <a:srgbClr val="000000"/>
              </a:solidFill>
            </a:endParaRPr>
          </a:p>
          <a:p>
            <a:pPr lvl="0"/>
            <a:endParaRPr lang="en-US" altLang="en-US" sz="1600"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B8796F01-7154-41E0-B48B-A6921757531A}" type="slidenum">
              <a:rPr lang="en-GB" smtClean="0"/>
              <a:pPr/>
              <a:t>31</a:t>
            </a:fld>
            <a:endParaRPr lang="en-GB"/>
          </a:p>
        </p:txBody>
      </p:sp>
    </p:spTree>
    <p:extLst>
      <p:ext uri="{BB962C8B-B14F-4D97-AF65-F5344CB8AC3E}">
        <p14:creationId xmlns:p14="http://schemas.microsoft.com/office/powerpoint/2010/main" val="1480602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en-US" sz="1600" b="1" i="0" u="none" strike="noStrike" cap="none" normalizeH="0" baseline="0" dirty="0" smtClean="0">
                <a:ln>
                  <a:noFill/>
                </a:ln>
                <a:solidFill>
                  <a:srgbClr val="000000"/>
                </a:solidFill>
                <a:effectLst/>
                <a:latin typeface="Arial Unicode MS" panose="020B0604020202020204" pitchFamily="34" charset="-128"/>
              </a:rPr>
              <a:t>FACIAL EXPRESSION </a:t>
            </a:r>
            <a:r>
              <a:rPr kumimoji="0" lang="en-US" altLang="en-US" sz="1600" b="0" i="0" u="none" strike="noStrike" cap="none" normalizeH="0" baseline="0" dirty="0" smtClean="0">
                <a:ln>
                  <a:noFill/>
                </a:ln>
                <a:solidFill>
                  <a:srgbClr val="000000"/>
                </a:solidFill>
                <a:effectLst/>
                <a:latin typeface="Arial Unicode MS" panose="020B0604020202020204" pitchFamily="34" charset="-128"/>
              </a:rPr>
              <a:t>Face is the index of mind. Think how much information can be conveyed with a smile or a non frown. By facial expressions we can show or we can understand happiness, sadness, anger and fear and much more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B8796F01-7154-41E0-B48B-A6921757531A}" type="slidenum">
              <a:rPr lang="en-GB" smtClean="0"/>
              <a:pPr/>
              <a:t>36</a:t>
            </a:fld>
            <a:endParaRPr lang="en-GB"/>
          </a:p>
        </p:txBody>
      </p:sp>
    </p:spTree>
    <p:extLst>
      <p:ext uri="{BB962C8B-B14F-4D97-AF65-F5344CB8AC3E}">
        <p14:creationId xmlns:p14="http://schemas.microsoft.com/office/powerpoint/2010/main" val="2770494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b="1" dirty="0" smtClean="0">
                <a:solidFill>
                  <a:srgbClr val="000000"/>
                </a:solidFill>
                <a:latin typeface="Arial Unicode MS" panose="020B0604020202020204" pitchFamily="34" charset="-128"/>
              </a:rPr>
              <a:t>Context</a:t>
            </a:r>
            <a:r>
              <a:rPr lang="en-US" altLang="en-US" dirty="0" smtClean="0">
                <a:solidFill>
                  <a:srgbClr val="000000"/>
                </a:solidFill>
                <a:latin typeface="Arial Unicode MS" panose="020B0604020202020204" pitchFamily="34" charset="-128"/>
              </a:rPr>
              <a:t> - Communication is </a:t>
            </a:r>
            <a:r>
              <a:rPr lang="en-US" altLang="en-US" dirty="0" err="1" smtClean="0">
                <a:solidFill>
                  <a:srgbClr val="000000"/>
                </a:solidFill>
                <a:latin typeface="Arial Unicode MS" panose="020B0604020202020204" pitchFamily="34" charset="-128"/>
              </a:rPr>
              <a:t>ffected</a:t>
            </a:r>
            <a:r>
              <a:rPr lang="en-US" altLang="en-US" dirty="0" smtClean="0">
                <a:solidFill>
                  <a:srgbClr val="000000"/>
                </a:solidFill>
                <a:latin typeface="Arial Unicode MS" panose="020B0604020202020204" pitchFamily="34" charset="-128"/>
              </a:rPr>
              <a:t> by the context in which it takes place. This context may be </a:t>
            </a:r>
            <a:r>
              <a:rPr lang="en-US" altLang="en-US" dirty="0" err="1" smtClean="0">
                <a:solidFill>
                  <a:srgbClr val="000000"/>
                </a:solidFill>
                <a:latin typeface="Arial Unicode MS" panose="020B0604020202020204" pitchFamily="34" charset="-128"/>
              </a:rPr>
              <a:t>hysical</a:t>
            </a:r>
            <a:r>
              <a:rPr lang="en-US" altLang="en-US" dirty="0" smtClean="0">
                <a:solidFill>
                  <a:srgbClr val="000000"/>
                </a:solidFill>
                <a:latin typeface="Arial Unicode MS" panose="020B0604020202020204" pitchFamily="34" charset="-128"/>
              </a:rPr>
              <a:t>, social, chronological or cultural. Every communication proceeds </a:t>
            </a:r>
            <a:br>
              <a:rPr lang="en-US" altLang="en-US" dirty="0" smtClean="0">
                <a:solidFill>
                  <a:srgbClr val="000000"/>
                </a:solidFill>
                <a:latin typeface="Arial Unicode MS" panose="020B0604020202020204" pitchFamily="34" charset="-128"/>
              </a:rPr>
            </a:br>
            <a:r>
              <a:rPr lang="en-US" altLang="en-US" dirty="0" smtClean="0">
                <a:solidFill>
                  <a:srgbClr val="000000"/>
                </a:solidFill>
                <a:latin typeface="Arial Unicode MS" panose="020B0604020202020204" pitchFamily="34" charset="-128"/>
              </a:rPr>
              <a:t>with context. </a:t>
            </a:r>
            <a:br>
              <a:rPr lang="en-US" altLang="en-US" dirty="0" smtClean="0">
                <a:solidFill>
                  <a:srgbClr val="000000"/>
                </a:solidFill>
                <a:latin typeface="Arial Unicode MS" panose="020B0604020202020204" pitchFamily="34" charset="-128"/>
              </a:rPr>
            </a:br>
            <a:r>
              <a:rPr lang="en-US" altLang="en-US" b="1" dirty="0" smtClean="0">
                <a:solidFill>
                  <a:srgbClr val="000000"/>
                </a:solidFill>
                <a:latin typeface="Arial Unicode MS" panose="020B0604020202020204" pitchFamily="34" charset="-128"/>
              </a:rPr>
              <a:t>Sender / Encoder </a:t>
            </a:r>
            <a:r>
              <a:rPr lang="en-US" altLang="en-US" dirty="0" smtClean="0">
                <a:solidFill>
                  <a:srgbClr val="000000"/>
                </a:solidFill>
                <a:latin typeface="Arial Unicode MS" panose="020B0604020202020204" pitchFamily="34" charset="-128"/>
              </a:rPr>
              <a:t>- Sender / Encoder is a person who sends the message. A sender makes use of symbols (words or graphic or visual aids) to convey the message and produce the required response. </a:t>
            </a:r>
            <a:endParaRPr lang="en-US" altLang="en-US" sz="3600" dirty="0" smtClean="0">
              <a:latin typeface="Arial" panose="020B0604020202020204" pitchFamily="34" charset="0"/>
            </a:endParaRPr>
          </a:p>
          <a:p>
            <a:pPr marL="0" marR="0" indent="0" algn="l" defTabSz="1218987" rtl="0" eaLnBrk="1" fontAlgn="auto" latinLnBrk="0" hangingPunct="1">
              <a:lnSpc>
                <a:spcPct val="100000"/>
              </a:lnSpc>
              <a:spcBef>
                <a:spcPts val="0"/>
              </a:spcBef>
              <a:spcAft>
                <a:spcPts val="0"/>
              </a:spcAft>
              <a:buClrTx/>
              <a:buSzTx/>
              <a:buFontTx/>
              <a:buNone/>
              <a:tabLst/>
              <a:defRPr/>
            </a:pPr>
            <a:r>
              <a:rPr lang="en-US" altLang="en-US" b="1" dirty="0" smtClean="0">
                <a:solidFill>
                  <a:srgbClr val="000000"/>
                </a:solidFill>
                <a:latin typeface="Arial Unicode MS" panose="020B0604020202020204" pitchFamily="34" charset="-128"/>
              </a:rPr>
              <a:t>Message </a:t>
            </a:r>
            <a:r>
              <a:rPr lang="en-US" altLang="en-US" dirty="0" smtClean="0">
                <a:solidFill>
                  <a:srgbClr val="000000"/>
                </a:solidFill>
                <a:latin typeface="Arial Unicode MS" panose="020B0604020202020204" pitchFamily="34" charset="-128"/>
              </a:rPr>
              <a:t>- Message is a key idea that the sender wants to communicate. It must be ensured that the main objective of the message is clear. </a:t>
            </a:r>
            <a:br>
              <a:rPr lang="en-US" altLang="en-US" dirty="0" smtClean="0">
                <a:solidFill>
                  <a:srgbClr val="000000"/>
                </a:solidFill>
                <a:latin typeface="Arial Unicode MS" panose="020B0604020202020204" pitchFamily="34" charset="-128"/>
              </a:rPr>
            </a:br>
            <a:r>
              <a:rPr lang="en-US" altLang="en-US" b="1" dirty="0" smtClean="0">
                <a:solidFill>
                  <a:srgbClr val="000000"/>
                </a:solidFill>
                <a:latin typeface="Arial Unicode MS" panose="020B0604020202020204" pitchFamily="34" charset="-128"/>
              </a:rPr>
              <a:t>Encoding (Communication symbol) - </a:t>
            </a:r>
            <a:r>
              <a:rPr lang="en-US" altLang="en-US" dirty="0" smtClean="0">
                <a:solidFill>
                  <a:srgbClr val="000000"/>
                </a:solidFill>
                <a:latin typeface="Arial Unicode MS" panose="020B0604020202020204" pitchFamily="34" charset="-128"/>
              </a:rPr>
              <a:t>The process of conversion of subject matter into symbols is called encoding. The message or subject matter of any communication is always abstract and intangible. Transmission of message requires use of certain </a:t>
            </a:r>
            <a:br>
              <a:rPr lang="en-US" altLang="en-US" dirty="0" smtClean="0">
                <a:solidFill>
                  <a:srgbClr val="000000"/>
                </a:solidFill>
                <a:latin typeface="Arial Unicode MS" panose="020B0604020202020204" pitchFamily="34" charset="-128"/>
              </a:rPr>
            </a:br>
            <a:r>
              <a:rPr lang="en-US" altLang="en-US" dirty="0" smtClean="0">
                <a:solidFill>
                  <a:srgbClr val="000000"/>
                </a:solidFill>
                <a:latin typeface="Arial Unicode MS" panose="020B0604020202020204" pitchFamily="34" charset="-128"/>
              </a:rPr>
              <a:t>symbols.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3600" b="1" dirty="0" smtClean="0">
                <a:solidFill>
                  <a:srgbClr val="000000"/>
                </a:solidFill>
                <a:latin typeface="Arial Unicode MS" panose="020B0604020202020204" pitchFamily="34" charset="-128"/>
              </a:rPr>
              <a:t>Medium </a:t>
            </a:r>
            <a:r>
              <a:rPr lang="en-US" altLang="en-US" sz="3600" dirty="0" smtClean="0">
                <a:solidFill>
                  <a:srgbClr val="000000"/>
                </a:solidFill>
                <a:latin typeface="Arial Unicode MS" panose="020B0604020202020204" pitchFamily="34" charset="-128"/>
              </a:rPr>
              <a:t>- Medium is a means used to exchange / transmit the message For instance - Written medium is chosen when a message has to be conveyed to a small group of people, while an oral medium is chosen when spontaneous feedback is required from the recipient as misunderstandings are cleared then and there. </a:t>
            </a:r>
            <a:br>
              <a:rPr lang="en-US" altLang="en-US" sz="3600" dirty="0" smtClean="0">
                <a:solidFill>
                  <a:srgbClr val="000000"/>
                </a:solidFill>
                <a:latin typeface="Arial Unicode MS" panose="020B0604020202020204" pitchFamily="34" charset="-128"/>
              </a:rPr>
            </a:br>
            <a:r>
              <a:rPr lang="en-US" altLang="en-US" sz="3600" b="1" dirty="0" smtClean="0">
                <a:solidFill>
                  <a:srgbClr val="000000"/>
                </a:solidFill>
                <a:latin typeface="Arial Unicode MS" panose="020B0604020202020204" pitchFamily="34" charset="-128"/>
              </a:rPr>
              <a:t>Recipient / Decoder </a:t>
            </a:r>
            <a:r>
              <a:rPr lang="en-US" altLang="en-US" sz="3600" dirty="0" smtClean="0">
                <a:solidFill>
                  <a:srgbClr val="000000"/>
                </a:solidFill>
                <a:latin typeface="Arial Unicode MS" panose="020B0604020202020204" pitchFamily="34" charset="-128"/>
              </a:rPr>
              <a:t>- Recipient / Decoder is a person for whom the message is intended / aimed / targeted. The degree to which the decoder understands the message is dependent upon various factors such as knowledge of recipient, their responsiveness to he message, and the reliance of encoder on decoder.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2"/>
                </a:solidFill>
                <a:effectLst/>
                <a:latin typeface="+mn-lt"/>
                <a:ea typeface="+mn-ea"/>
                <a:cs typeface="+mn-cs"/>
              </a:rPr>
              <a:t>Decoding</a:t>
            </a:r>
            <a:r>
              <a:rPr lang="en-US" sz="1600" kern="1200" dirty="0" smtClean="0">
                <a:solidFill>
                  <a:schemeClr val="tx2"/>
                </a:solidFill>
                <a:effectLst/>
                <a:latin typeface="+mn-lt"/>
                <a:ea typeface="+mn-ea"/>
                <a:cs typeface="+mn-cs"/>
              </a:rPr>
              <a:t> — It is the process of translation of an encoded message into ordinary understandable language. Receiver converts the symbols, words or signs received from the sender to get the meaning of the message.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2"/>
                </a:solidFill>
                <a:effectLst/>
                <a:latin typeface="+mn-lt"/>
                <a:ea typeface="+mn-ea"/>
                <a:cs typeface="+mn-cs"/>
              </a:rPr>
              <a:t>Feedback</a:t>
            </a:r>
            <a:r>
              <a:rPr lang="en-US" sz="1600" kern="1200" dirty="0" smtClean="0">
                <a:solidFill>
                  <a:schemeClr val="tx2"/>
                </a:solidFill>
                <a:effectLst/>
                <a:latin typeface="+mn-lt"/>
                <a:ea typeface="+mn-ea"/>
                <a:cs typeface="+mn-cs"/>
              </a:rPr>
              <a:t> - Feedback is the main component of communication process as it permits the sender to analyze the efficacy of the message. It helps the sender in confirming the correct interpretation of message by the </a:t>
            </a:r>
            <a:r>
              <a:rPr lang="en-US" sz="1600" kern="1200" dirty="0" err="1" smtClean="0">
                <a:solidFill>
                  <a:schemeClr val="tx2"/>
                </a:solidFill>
                <a:effectLst/>
                <a:latin typeface="+mn-lt"/>
                <a:ea typeface="+mn-ea"/>
                <a:cs typeface="+mn-cs"/>
              </a:rPr>
              <a:t>ecoder</a:t>
            </a:r>
            <a:r>
              <a:rPr lang="en-US" sz="1600" kern="1200" dirty="0" smtClean="0">
                <a:solidFill>
                  <a:schemeClr val="tx2"/>
                </a:solidFill>
                <a:effectLst/>
                <a:latin typeface="+mn-lt"/>
                <a:ea typeface="+mn-ea"/>
                <a:cs typeface="+mn-cs"/>
              </a:rPr>
              <a:t>. Feedback may be verbal (through words) or non-verbal (in form of smiles, sighs, etc.). It may take written form also in form of memos, reports, etc. </a:t>
            </a:r>
            <a:endParaRPr lang="en-GB" dirty="0"/>
          </a:p>
        </p:txBody>
      </p:sp>
      <p:sp>
        <p:nvSpPr>
          <p:cNvPr id="4" name="Slide Number Placeholder 3"/>
          <p:cNvSpPr>
            <a:spLocks noGrp="1"/>
          </p:cNvSpPr>
          <p:nvPr>
            <p:ph type="sldNum" sz="quarter" idx="10"/>
          </p:nvPr>
        </p:nvSpPr>
        <p:spPr/>
        <p:txBody>
          <a:bodyPr/>
          <a:lstStyle/>
          <a:p>
            <a:fld id="{B8796F01-7154-41E0-B48B-A6921757531A}" type="slidenum">
              <a:rPr lang="en-GB" smtClean="0"/>
              <a:pPr/>
              <a:t>44</a:t>
            </a:fld>
            <a:endParaRPr lang="en-GB"/>
          </a:p>
        </p:txBody>
      </p:sp>
    </p:spTree>
    <p:extLst>
      <p:ext uri="{BB962C8B-B14F-4D97-AF65-F5344CB8AC3E}">
        <p14:creationId xmlns:p14="http://schemas.microsoft.com/office/powerpoint/2010/main" val="163054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796F01-7154-41E0-B48B-A6921757531A}" type="slidenum">
              <a:rPr lang="en-GB" smtClean="0"/>
              <a:pPr/>
              <a:t>53</a:t>
            </a:fld>
            <a:endParaRPr lang="en-GB"/>
          </a:p>
        </p:txBody>
      </p:sp>
    </p:spTree>
    <p:extLst>
      <p:ext uri="{BB962C8B-B14F-4D97-AF65-F5344CB8AC3E}">
        <p14:creationId xmlns:p14="http://schemas.microsoft.com/office/powerpoint/2010/main" val="30674425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smtClean="0"/>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07/05/2015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07/05/2015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07/05/2015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07/05/2015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07/05/2015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07/05/2015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07/05/2015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smtClean="0"/>
              <a:t>Click to edit Master title style</a:t>
            </a:r>
            <a:endParaRP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07/05/2015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smtClean="0"/>
              <a:t>Click to edit Master title style</a:t>
            </a:r>
            <a:endParaRPr/>
          </a:p>
        </p:txBody>
      </p:sp>
      <p:sp>
        <p:nvSpPr>
          <p:cNvPr id="3" name="Picture Placeholder 2"/>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07/05/2015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lumOff val="50000"/>
                  </a:schemeClr>
                </a:solidFill>
              </a:defRPr>
            </a:lvl1pPr>
          </a:lstStyle>
          <a:p>
            <a:fld id="{2DD204D1-F9BD-4643-8480-6EA41EB484F1}" type="datetimeFigureOut">
              <a:rPr lang="en-US"/>
              <a:pPr/>
              <a:t>07/05/2015</a:t>
            </a:fld>
            <a:endParaRPr/>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lumOff val="50000"/>
                  </a:schemeClr>
                </a:solidFill>
              </a:defRPr>
            </a:lvl1pPr>
          </a:lstStyle>
          <a:p>
            <a:endParaRPr/>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lumOff val="50000"/>
                  </a:schemeClr>
                </a:solidFill>
              </a:defRPr>
            </a:lvl1pPr>
          </a:lstStyle>
          <a:p>
            <a:fld id="{EB37DED6-D4C7-42EE-AB49-D2E39E64FDE4}" type="slidenum">
              <a:rPr/>
              <a:pPr/>
              <a:t>‹#›</a:t>
            </a:fld>
            <a:endParaRPr/>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914400"/>
            <a:ext cx="7008574" cy="3276600"/>
          </a:xfrm>
        </p:spPr>
        <p:txBody>
          <a:bodyPr/>
          <a:lstStyle/>
          <a:p>
            <a:r>
              <a:rPr lang="en-US" dirty="0" smtClean="0"/>
              <a:t>Communication and Types of Communication</a:t>
            </a:r>
            <a:endParaRPr lang="en-US" dirty="0"/>
          </a:p>
        </p:txBody>
      </p:sp>
      <p:sp>
        <p:nvSpPr>
          <p:cNvPr id="3" name="Subtitle 2"/>
          <p:cNvSpPr>
            <a:spLocks noGrp="1"/>
          </p:cNvSpPr>
          <p:nvPr>
            <p:ph type="subTitle" idx="1"/>
          </p:nvPr>
        </p:nvSpPr>
        <p:spPr/>
        <p:txBody>
          <a:bodyPr/>
          <a:lstStyle/>
          <a:p>
            <a:r>
              <a:rPr lang="en-US" dirty="0" smtClean="0"/>
              <a:t>Stephen Muthoga</a:t>
            </a:r>
            <a:endParaRPr lang="en-US" dirty="0"/>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Characteristics of effective messages:</a:t>
            </a:r>
            <a:endParaRPr lang="en-GB" dirty="0"/>
          </a:p>
        </p:txBody>
      </p:sp>
      <p:sp>
        <p:nvSpPr>
          <p:cNvPr id="4" name="Content Placeholder 3"/>
          <p:cNvSpPr>
            <a:spLocks noGrp="1"/>
          </p:cNvSpPr>
          <p:nvPr>
            <p:ph sz="half" idx="1"/>
          </p:nvPr>
        </p:nvSpPr>
        <p:spPr/>
        <p:txBody>
          <a:bodyPr>
            <a:normAutofit/>
          </a:bodyPr>
          <a:lstStyle/>
          <a:p>
            <a:pPr marL="342900" indent="-342900">
              <a:lnSpc>
                <a:spcPct val="150000"/>
              </a:lnSpc>
              <a:buFont typeface="Symbol" panose="05050102010706020507" pitchFamily="18" charset="2"/>
              <a:buChar char=""/>
              <a:tabLst>
                <a:tab pos="685800" algn="l"/>
              </a:tabLst>
            </a:pPr>
            <a:r>
              <a:rPr lang="en-US" dirty="0" smtClean="0">
                <a:ea typeface="Times New Roman" panose="02020603050405020304" pitchFamily="18" charset="0"/>
                <a:cs typeface="Times New Roman" panose="02020603050405020304" pitchFamily="18" charset="0"/>
              </a:rPr>
              <a:t>Command </a:t>
            </a:r>
            <a:r>
              <a:rPr lang="en-US" dirty="0">
                <a:ea typeface="Times New Roman" panose="02020603050405020304" pitchFamily="18" charset="0"/>
                <a:cs typeface="Times New Roman" panose="02020603050405020304" pitchFamily="18" charset="0"/>
              </a:rPr>
              <a:t>attention</a:t>
            </a:r>
            <a:endParaRPr lang="en-US" sz="1600" dirty="0">
              <a:ea typeface="Times New Roman" panose="02020603050405020304" pitchFamily="18" charset="0"/>
              <a:cs typeface="Times New Roman" panose="02020603050405020304" pitchFamily="18" charset="0"/>
            </a:endParaRPr>
          </a:p>
          <a:p>
            <a:pPr marL="342900" indent="-342900">
              <a:lnSpc>
                <a:spcPct val="150000"/>
              </a:lnSpc>
              <a:buFont typeface="Symbol" panose="05050102010706020507" pitchFamily="18" charset="2"/>
              <a:buChar char=""/>
              <a:tabLst>
                <a:tab pos="685800" algn="l"/>
              </a:tabLst>
            </a:pPr>
            <a:r>
              <a:rPr lang="en-US" dirty="0">
                <a:ea typeface="Times New Roman" panose="02020603050405020304" pitchFamily="18" charset="0"/>
                <a:cs typeface="Times New Roman" panose="02020603050405020304" pitchFamily="18" charset="0"/>
              </a:rPr>
              <a:t>Cater for the heart  and head</a:t>
            </a:r>
            <a:endParaRPr lang="en-US" sz="1600" dirty="0">
              <a:ea typeface="Times New Roman" panose="02020603050405020304" pitchFamily="18" charset="0"/>
              <a:cs typeface="Times New Roman" panose="02020603050405020304" pitchFamily="18" charset="0"/>
            </a:endParaRPr>
          </a:p>
          <a:p>
            <a:pPr marL="342900" indent="-342900">
              <a:lnSpc>
                <a:spcPct val="150000"/>
              </a:lnSpc>
              <a:buFont typeface="Symbol" panose="05050102010706020507" pitchFamily="18" charset="2"/>
              <a:buChar char=""/>
              <a:tabLst>
                <a:tab pos="685800" algn="l"/>
              </a:tabLst>
            </a:pPr>
            <a:r>
              <a:rPr lang="en-US" dirty="0">
                <a:ea typeface="Times New Roman" panose="02020603050405020304" pitchFamily="18" charset="0"/>
                <a:cs typeface="Times New Roman" panose="02020603050405020304" pitchFamily="18" charset="0"/>
              </a:rPr>
              <a:t>Clarify  the message</a:t>
            </a:r>
            <a:endParaRPr lang="en-US" sz="1600" dirty="0">
              <a:ea typeface="Times New Roman" panose="02020603050405020304" pitchFamily="18" charset="0"/>
              <a:cs typeface="Times New Roman" panose="02020603050405020304" pitchFamily="18" charset="0"/>
            </a:endParaRPr>
          </a:p>
          <a:p>
            <a:pPr marL="342900" indent="-342900">
              <a:lnSpc>
                <a:spcPct val="150000"/>
              </a:lnSpc>
              <a:buFont typeface="Symbol" panose="05050102010706020507" pitchFamily="18" charset="2"/>
              <a:buChar char=""/>
              <a:tabLst>
                <a:tab pos="685800" algn="l"/>
              </a:tabLst>
            </a:pPr>
            <a:r>
              <a:rPr lang="en-US" dirty="0">
                <a:ea typeface="Times New Roman" panose="02020603050405020304" pitchFamily="18" charset="0"/>
                <a:cs typeface="Times New Roman" panose="02020603050405020304" pitchFamily="18" charset="0"/>
              </a:rPr>
              <a:t>Communicate a benefit</a:t>
            </a:r>
            <a:endParaRPr lang="en-US" sz="1600" dirty="0">
              <a:ea typeface="Times New Roman" panose="02020603050405020304" pitchFamily="18" charset="0"/>
              <a:cs typeface="Times New Roman" panose="02020603050405020304" pitchFamily="18" charset="0"/>
            </a:endParaRPr>
          </a:p>
          <a:p>
            <a:endParaRPr lang="en-GB" dirty="0"/>
          </a:p>
        </p:txBody>
      </p:sp>
      <p:sp>
        <p:nvSpPr>
          <p:cNvPr id="5" name="Content Placeholder 4"/>
          <p:cNvSpPr>
            <a:spLocks noGrp="1"/>
          </p:cNvSpPr>
          <p:nvPr>
            <p:ph sz="half" idx="2"/>
          </p:nvPr>
        </p:nvSpPr>
        <p:spPr/>
        <p:txBody>
          <a:bodyPr>
            <a:normAutofit/>
          </a:bodyPr>
          <a:lstStyle/>
          <a:p>
            <a:pPr marL="342900" indent="-342900">
              <a:lnSpc>
                <a:spcPct val="150000"/>
              </a:lnSpc>
              <a:buFont typeface="Symbol" panose="05050102010706020507" pitchFamily="18" charset="2"/>
              <a:buChar char=""/>
              <a:tabLst>
                <a:tab pos="685800" algn="l"/>
              </a:tabLst>
            </a:pPr>
            <a:r>
              <a:rPr lang="en-US" dirty="0">
                <a:ea typeface="Times New Roman" panose="02020603050405020304" pitchFamily="18" charset="0"/>
                <a:cs typeface="Times New Roman" panose="02020603050405020304" pitchFamily="18" charset="0"/>
              </a:rPr>
              <a:t>Create trust</a:t>
            </a:r>
            <a:endParaRPr lang="en-US" sz="1600" dirty="0">
              <a:ea typeface="Times New Roman" panose="02020603050405020304" pitchFamily="18" charset="0"/>
              <a:cs typeface="Times New Roman" panose="02020603050405020304" pitchFamily="18" charset="0"/>
            </a:endParaRPr>
          </a:p>
          <a:p>
            <a:pPr marL="342900" indent="-342900">
              <a:lnSpc>
                <a:spcPct val="150000"/>
              </a:lnSpc>
              <a:buFont typeface="Symbol" panose="05050102010706020507" pitchFamily="18" charset="2"/>
              <a:buChar char=""/>
              <a:tabLst>
                <a:tab pos="685800" algn="l"/>
              </a:tabLst>
            </a:pPr>
            <a:r>
              <a:rPr lang="en-US" dirty="0">
                <a:ea typeface="Times New Roman" panose="02020603050405020304" pitchFamily="18" charset="0"/>
                <a:cs typeface="Times New Roman" panose="02020603050405020304" pitchFamily="18" charset="0"/>
              </a:rPr>
              <a:t>Call for action</a:t>
            </a:r>
            <a:endParaRPr lang="en-US" sz="1600" dirty="0">
              <a:ea typeface="Times New Roman" panose="02020603050405020304" pitchFamily="18" charset="0"/>
              <a:cs typeface="Times New Roman" panose="02020603050405020304" pitchFamily="18" charset="0"/>
            </a:endParaRPr>
          </a:p>
          <a:p>
            <a:pPr marL="342900" indent="-342900">
              <a:lnSpc>
                <a:spcPct val="150000"/>
              </a:lnSpc>
              <a:spcAft>
                <a:spcPts val="1000"/>
              </a:spcAft>
              <a:buFont typeface="Symbol" panose="05050102010706020507" pitchFamily="18" charset="2"/>
              <a:buChar char=""/>
              <a:tabLst>
                <a:tab pos="685800" algn="l"/>
              </a:tabLst>
            </a:pPr>
            <a:r>
              <a:rPr lang="en-US" dirty="0">
                <a:ea typeface="Times New Roman" panose="02020603050405020304" pitchFamily="18" charset="0"/>
                <a:cs typeface="Times New Roman" panose="02020603050405020304" pitchFamily="18" charset="0"/>
              </a:rPr>
              <a:t>Consistency counts</a:t>
            </a:r>
            <a:endParaRPr lang="en-US" sz="1600" dirty="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07998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Note:</a:t>
            </a:r>
            <a:endParaRPr lang="en-GB" dirty="0"/>
          </a:p>
        </p:txBody>
      </p:sp>
      <p:sp>
        <p:nvSpPr>
          <p:cNvPr id="4" name="Content Placeholder 3"/>
          <p:cNvSpPr>
            <a:spLocks noGrp="1"/>
          </p:cNvSpPr>
          <p:nvPr>
            <p:ph sz="half" idx="1"/>
          </p:nvPr>
        </p:nvSpPr>
        <p:spPr/>
        <p:txBody>
          <a:bodyPr>
            <a:normAutofit fontScale="47500" lnSpcReduction="20000"/>
          </a:bodyPr>
          <a:lstStyle/>
          <a:p>
            <a:pPr algn="just">
              <a:lnSpc>
                <a:spcPct val="120000"/>
              </a:lnSpc>
              <a:spcAft>
                <a:spcPts val="1000"/>
              </a:spcAft>
              <a:tabLst>
                <a:tab pos="914400" algn="l"/>
              </a:tabLst>
            </a:pPr>
            <a:r>
              <a:rPr lang="en-US" sz="3200" b="1" dirty="0">
                <a:ea typeface="Times New Roman" panose="02020603050405020304" pitchFamily="18" charset="0"/>
                <a:cs typeface="Times New Roman" panose="02020603050405020304" pitchFamily="18" charset="0"/>
              </a:rPr>
              <a:t>M</a:t>
            </a:r>
            <a:r>
              <a:rPr lang="en-US" sz="3200" dirty="0" smtClean="0">
                <a:ea typeface="Times New Roman" panose="02020603050405020304" pitchFamily="18" charset="0"/>
                <a:cs typeface="Times New Roman" panose="02020603050405020304" pitchFamily="18" charset="0"/>
              </a:rPr>
              <a:t>aximizing </a:t>
            </a:r>
            <a:r>
              <a:rPr lang="en-US" sz="3200" dirty="0">
                <a:ea typeface="Times New Roman" panose="02020603050405020304" pitchFamily="18" charset="0"/>
                <a:cs typeface="Times New Roman" panose="02020603050405020304" pitchFamily="18" charset="0"/>
              </a:rPr>
              <a:t>the impact of communication intervention begins with effective message design; the number of people affected at each step of the hierarchy of effects can be increased through effective messages for </a:t>
            </a:r>
            <a:r>
              <a:rPr lang="en-US" sz="3200" dirty="0" smtClean="0">
                <a:ea typeface="Times New Roman" panose="02020603050405020304" pitchFamily="18" charset="0"/>
                <a:cs typeface="Times New Roman" panose="02020603050405020304" pitchFamily="18" charset="0"/>
              </a:rPr>
              <a:t>example</a:t>
            </a:r>
            <a:r>
              <a:rPr lang="en-US" sz="3200" dirty="0">
                <a:ea typeface="Times New Roman" panose="02020603050405020304" pitchFamily="18" charset="0"/>
                <a:cs typeface="Times New Roman" panose="02020603050405020304" pitchFamily="18" charset="0"/>
              </a:rPr>
              <a:t>:</a:t>
            </a:r>
            <a:endParaRPr lang="en-US" sz="3200" dirty="0" smtClean="0">
              <a:ea typeface="Times New Roman" panose="02020603050405020304" pitchFamily="18" charset="0"/>
              <a:cs typeface="Times New Roman" panose="02020603050405020304" pitchFamily="18" charset="0"/>
            </a:endParaRPr>
          </a:p>
          <a:p>
            <a:pPr algn="just">
              <a:lnSpc>
                <a:spcPct val="120000"/>
              </a:lnSpc>
              <a:spcAft>
                <a:spcPts val="1000"/>
              </a:spcAft>
              <a:tabLst>
                <a:tab pos="914400" algn="l"/>
              </a:tabLst>
            </a:pPr>
            <a:r>
              <a:rPr lang="en-US" sz="3200" dirty="0" smtClean="0">
                <a:ea typeface="Times New Roman" panose="02020603050405020304" pitchFamily="18" charset="0"/>
                <a:cs typeface="Times New Roman" panose="02020603050405020304" pitchFamily="18" charset="0"/>
              </a:rPr>
              <a:t>More audience may notice  your message or be exposed  to the message if you </a:t>
            </a:r>
            <a:r>
              <a:rPr lang="en-US" sz="3200" b="1" dirty="0" smtClean="0">
                <a:ea typeface="Times New Roman" panose="02020603050405020304" pitchFamily="18" charset="0"/>
                <a:cs typeface="Times New Roman" panose="02020603050405020304" pitchFamily="18" charset="0"/>
              </a:rPr>
              <a:t>command attention</a:t>
            </a:r>
          </a:p>
          <a:p>
            <a:pPr>
              <a:lnSpc>
                <a:spcPct val="120000"/>
              </a:lnSpc>
            </a:pPr>
            <a:r>
              <a:rPr lang="en-US" sz="3200" dirty="0" smtClean="0">
                <a:ea typeface="Times New Roman" panose="02020603050405020304" pitchFamily="18" charset="0"/>
              </a:rPr>
              <a:t>More </a:t>
            </a:r>
            <a:r>
              <a:rPr lang="en-US" sz="3200" dirty="0">
                <a:ea typeface="Times New Roman" panose="02020603050405020304" pitchFamily="18" charset="0"/>
              </a:rPr>
              <a:t>of the intended audience may correctly understand  your message if you </a:t>
            </a:r>
            <a:r>
              <a:rPr lang="en-US" sz="3200" b="1" dirty="0">
                <a:ea typeface="Times New Roman" panose="02020603050405020304" pitchFamily="18" charset="0"/>
              </a:rPr>
              <a:t>clarify  the </a:t>
            </a:r>
            <a:r>
              <a:rPr lang="en-US" sz="3200" dirty="0">
                <a:ea typeface="Times New Roman" panose="02020603050405020304" pitchFamily="18" charset="0"/>
              </a:rPr>
              <a:t>message  and the message is consistent</a:t>
            </a:r>
            <a:endParaRPr lang="en-US" sz="3200" dirty="0"/>
          </a:p>
          <a:p>
            <a:endParaRPr lang="en-GB" dirty="0"/>
          </a:p>
        </p:txBody>
      </p:sp>
      <p:pic>
        <p:nvPicPr>
          <p:cNvPr id="3074" name="Picture 2" descr="http://www.impactsignsandprint.co.uk/assets/images/homepage/Impact_puzzle.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61212" y="1828800"/>
            <a:ext cx="36480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5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Note:</a:t>
            </a:r>
            <a:endParaRPr lang="en-GB" dirty="0"/>
          </a:p>
        </p:txBody>
      </p:sp>
      <p:sp>
        <p:nvSpPr>
          <p:cNvPr id="5" name="Content Placeholder 4"/>
          <p:cNvSpPr>
            <a:spLocks noGrp="1"/>
          </p:cNvSpPr>
          <p:nvPr>
            <p:ph sz="half" idx="2"/>
          </p:nvPr>
        </p:nvSpPr>
        <p:spPr/>
        <p:txBody>
          <a:bodyPr>
            <a:normAutofit fontScale="70000" lnSpcReduction="20000"/>
          </a:bodyPr>
          <a:lstStyle/>
          <a:p>
            <a:pPr marL="342900" indent="-342900" algn="just">
              <a:lnSpc>
                <a:spcPct val="150000"/>
              </a:lnSpc>
              <a:buFont typeface="Symbol" panose="05050102010706020507" pitchFamily="18" charset="2"/>
              <a:buChar char=""/>
              <a:tabLst>
                <a:tab pos="914400" algn="l"/>
              </a:tabLst>
            </a:pPr>
            <a:r>
              <a:rPr lang="en-US" dirty="0">
                <a:ea typeface="Times New Roman" panose="02020603050405020304" pitchFamily="18" charset="0"/>
                <a:cs typeface="Times New Roman" panose="02020603050405020304" pitchFamily="18" charset="0"/>
              </a:rPr>
              <a:t>More of the intended audience may agree with your message  if you </a:t>
            </a:r>
            <a:r>
              <a:rPr lang="en-US" b="1" dirty="0">
                <a:ea typeface="Times New Roman" panose="02020603050405020304" pitchFamily="18" charset="0"/>
                <a:cs typeface="Times New Roman" panose="02020603050405020304" pitchFamily="18" charset="0"/>
              </a:rPr>
              <a:t>communicate  the benefit</a:t>
            </a:r>
            <a:r>
              <a:rPr lang="en-US" dirty="0">
                <a:ea typeface="Times New Roman" panose="02020603050405020304" pitchFamily="18" charset="0"/>
                <a:cs typeface="Times New Roman" panose="02020603050405020304" pitchFamily="18" charset="0"/>
              </a:rPr>
              <a:t> to them and you cater to their heart and head their emotion and rational thinking</a:t>
            </a:r>
            <a:endParaRPr lang="en-US" sz="1600" dirty="0">
              <a:ea typeface="Times New Roman" panose="02020603050405020304" pitchFamily="18" charset="0"/>
              <a:cs typeface="Times New Roman" panose="02020603050405020304" pitchFamily="18" charset="0"/>
            </a:endParaRPr>
          </a:p>
          <a:p>
            <a:pPr marL="342900" indent="-342900" algn="just">
              <a:lnSpc>
                <a:spcPct val="150000"/>
              </a:lnSpc>
              <a:buFont typeface="Symbol" panose="05050102010706020507" pitchFamily="18" charset="2"/>
              <a:buChar char=""/>
              <a:tabLst>
                <a:tab pos="914400" algn="l"/>
              </a:tabLst>
            </a:pPr>
            <a:r>
              <a:rPr lang="en-US" dirty="0">
                <a:ea typeface="Times New Roman" panose="02020603050405020304" pitchFamily="18" charset="0"/>
                <a:cs typeface="Times New Roman" panose="02020603050405020304" pitchFamily="18" charset="0"/>
              </a:rPr>
              <a:t>More of the intended audience  may intend  to take action  if you create </a:t>
            </a:r>
            <a:r>
              <a:rPr lang="en-US" b="1" dirty="0">
                <a:ea typeface="Times New Roman" panose="02020603050405020304" pitchFamily="18" charset="0"/>
                <a:cs typeface="Times New Roman" panose="02020603050405020304" pitchFamily="18" charset="0"/>
              </a:rPr>
              <a:t>a sense of trust</a:t>
            </a:r>
            <a:endParaRPr lang="en-US" sz="1600" b="1" dirty="0">
              <a:ea typeface="Times New Roman" panose="02020603050405020304" pitchFamily="18" charset="0"/>
              <a:cs typeface="Times New Roman" panose="02020603050405020304" pitchFamily="18" charset="0"/>
            </a:endParaRPr>
          </a:p>
          <a:p>
            <a:pPr marL="342900" indent="-342900" algn="just">
              <a:lnSpc>
                <a:spcPct val="150000"/>
              </a:lnSpc>
              <a:buFont typeface="Symbol" panose="05050102010706020507" pitchFamily="18" charset="2"/>
              <a:buChar char=""/>
              <a:tabLst>
                <a:tab pos="914400" algn="l"/>
              </a:tabLst>
            </a:pPr>
            <a:r>
              <a:rPr lang="en-US" dirty="0">
                <a:ea typeface="Times New Roman" panose="02020603050405020304" pitchFamily="18" charset="0"/>
                <a:cs typeface="Times New Roman" panose="02020603050405020304" pitchFamily="18" charset="0"/>
              </a:rPr>
              <a:t>More of your audience  may act if you let them </a:t>
            </a:r>
            <a:r>
              <a:rPr lang="en-US" b="1" dirty="0">
                <a:ea typeface="Times New Roman" panose="02020603050405020304" pitchFamily="18" charset="0"/>
                <a:cs typeface="Times New Roman" panose="02020603050405020304" pitchFamily="18" charset="0"/>
              </a:rPr>
              <a:t>know what to do or call them to action</a:t>
            </a:r>
            <a:endParaRPr lang="en-US" sz="1600" b="1" dirty="0">
              <a:ea typeface="Times New Roman" panose="02020603050405020304" pitchFamily="18" charset="0"/>
              <a:cs typeface="Times New Roman" panose="02020603050405020304" pitchFamily="18" charset="0"/>
            </a:endParaRPr>
          </a:p>
          <a:p>
            <a:endParaRPr lang="en-GB" dirty="0"/>
          </a:p>
        </p:txBody>
      </p:sp>
      <p:pic>
        <p:nvPicPr>
          <p:cNvPr id="4098" name="Picture 2" descr="http://www.bizfilings.com/blog/wp-content/uploads/2011/08/BuildingTrust.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903412" y="1600200"/>
            <a:ext cx="3430509"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55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Types of Communication</a:t>
            </a:r>
            <a:endParaRPr lang="en-GB" dirty="0">
              <a:latin typeface="+mn-lt"/>
            </a:endParaRPr>
          </a:p>
        </p:txBody>
      </p:sp>
      <p:sp>
        <p:nvSpPr>
          <p:cNvPr id="4" name="Content Placeholder 3"/>
          <p:cNvSpPr>
            <a:spLocks noGrp="1"/>
          </p:cNvSpPr>
          <p:nvPr>
            <p:ph sz="half" idx="2"/>
          </p:nvPr>
        </p:nvSpPr>
        <p:spPr>
          <a:xfrm>
            <a:off x="1117309" y="1701800"/>
            <a:ext cx="10157354" cy="4470400"/>
          </a:xfrm>
        </p:spPr>
        <p:txBody>
          <a:bodyPr>
            <a:normAutofit fontScale="92500" lnSpcReduction="20000"/>
          </a:bodyPr>
          <a:lstStyle/>
          <a:p>
            <a:pPr marL="0" indent="0">
              <a:buNone/>
            </a:pPr>
            <a:r>
              <a:rPr lang="en-US" altLang="en-US" sz="2100" dirty="0"/>
              <a:t>Communication in organization can be studied </a:t>
            </a:r>
            <a:r>
              <a:rPr lang="en-US" altLang="en-US" sz="2100" dirty="0" smtClean="0"/>
              <a:t>under :</a:t>
            </a:r>
          </a:p>
          <a:p>
            <a:pPr marL="0" indent="0">
              <a:buNone/>
            </a:pPr>
            <a:r>
              <a:rPr lang="en-US" altLang="en-US" sz="1800" dirty="0"/>
              <a:t/>
            </a:r>
            <a:br>
              <a:rPr lang="en-US" altLang="en-US" sz="1800" dirty="0"/>
            </a:br>
            <a:r>
              <a:rPr lang="en-US" altLang="en-US" sz="1800" b="1" dirty="0"/>
              <a:t>Channel or Network </a:t>
            </a:r>
            <a:r>
              <a:rPr lang="en-US" altLang="en-US" sz="1800" b="1" dirty="0" smtClean="0"/>
              <a:t>:</a:t>
            </a:r>
          </a:p>
          <a:p>
            <a:pPr lvl="1"/>
            <a:r>
              <a:rPr lang="en-US" altLang="en-US" sz="1400" dirty="0" smtClean="0"/>
              <a:t>Formal  </a:t>
            </a:r>
          </a:p>
          <a:p>
            <a:pPr lvl="1"/>
            <a:r>
              <a:rPr lang="en-US" altLang="en-US" sz="1400" dirty="0" smtClean="0"/>
              <a:t>Informal</a:t>
            </a:r>
            <a:r>
              <a:rPr lang="en-US" altLang="en-US" sz="1400" dirty="0"/>
              <a:t>. </a:t>
            </a:r>
            <a:endParaRPr lang="en-US" altLang="en-US" sz="1400" dirty="0" smtClean="0"/>
          </a:p>
          <a:p>
            <a:pPr marL="0" indent="0">
              <a:buNone/>
            </a:pPr>
            <a:r>
              <a:rPr lang="en-US" altLang="en-US" sz="1800" b="1" dirty="0" smtClean="0"/>
              <a:t>Direction </a:t>
            </a:r>
            <a:r>
              <a:rPr lang="en-US" altLang="en-US" sz="1800" b="1" dirty="0"/>
              <a:t>of Message </a:t>
            </a:r>
            <a:r>
              <a:rPr lang="en-US" altLang="en-US" sz="1800" b="1" dirty="0" smtClean="0"/>
              <a:t>:</a:t>
            </a:r>
          </a:p>
          <a:p>
            <a:pPr lvl="1"/>
            <a:r>
              <a:rPr lang="en-US" altLang="en-US" sz="1400" dirty="0" smtClean="0"/>
              <a:t>Downward </a:t>
            </a:r>
          </a:p>
          <a:p>
            <a:pPr lvl="1"/>
            <a:r>
              <a:rPr lang="en-US" altLang="en-US" sz="1400" dirty="0" smtClean="0"/>
              <a:t>Upward </a:t>
            </a:r>
          </a:p>
          <a:p>
            <a:pPr lvl="1"/>
            <a:r>
              <a:rPr lang="en-US" altLang="en-US" sz="1400" dirty="0" smtClean="0"/>
              <a:t>Horizontal </a:t>
            </a:r>
          </a:p>
          <a:p>
            <a:pPr lvl="1"/>
            <a:r>
              <a:rPr lang="en-US" altLang="en-US" sz="1400" dirty="0" smtClean="0"/>
              <a:t>4)Diagonal </a:t>
            </a:r>
          </a:p>
          <a:p>
            <a:pPr marL="0" indent="0">
              <a:buNone/>
            </a:pPr>
            <a:r>
              <a:rPr lang="en-US" altLang="en-US" sz="1800" b="1" dirty="0" smtClean="0"/>
              <a:t>Method </a:t>
            </a:r>
            <a:r>
              <a:rPr lang="en-US" altLang="en-US" sz="1800" b="1" dirty="0"/>
              <a:t>of Expression : </a:t>
            </a:r>
            <a:endParaRPr lang="en-US" altLang="en-US" sz="1800" b="1" dirty="0" smtClean="0"/>
          </a:p>
          <a:p>
            <a:pPr lvl="1"/>
            <a:r>
              <a:rPr lang="en-US" altLang="en-US" sz="1400" dirty="0" smtClean="0"/>
              <a:t>Oral </a:t>
            </a:r>
          </a:p>
          <a:p>
            <a:pPr lvl="1"/>
            <a:r>
              <a:rPr lang="en-US" altLang="en-US" sz="1400" dirty="0" smtClean="0"/>
              <a:t>Written</a:t>
            </a:r>
          </a:p>
          <a:p>
            <a:pPr lvl="1"/>
            <a:r>
              <a:rPr lang="en-US" altLang="en-US" sz="1400" dirty="0" smtClean="0"/>
              <a:t>Gestural</a:t>
            </a:r>
            <a:endParaRPr lang="en-GB" sz="1400" dirty="0"/>
          </a:p>
        </p:txBody>
      </p:sp>
      <p:sp>
        <p:nvSpPr>
          <p:cNvPr id="5" name="Rectangle 1"/>
          <p:cNvSpPr>
            <a:spLocks noGrp="1" noChangeArrowheads="1"/>
          </p:cNvSpPr>
          <p:nvPr>
            <p:ph sz="half" idx="1"/>
          </p:nvPr>
        </p:nvSpPr>
        <p:spPr bwMode="auto">
          <a:xfrm>
            <a:off x="1117309" y="3598446"/>
            <a:ext cx="18473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Arial Unicode MS" panose="020B0604020202020204" pitchFamily="34" charset="-128"/>
              </a:rPr>
              <a:t/>
            </a:r>
            <a:br>
              <a:rPr kumimoji="0" lang="en-US" altLang="en-US" sz="1000" b="0" i="0" u="none" strike="noStrike" cap="none" normalizeH="0" baseline="0" dirty="0" smtClean="0">
                <a:ln>
                  <a:noFill/>
                </a:ln>
                <a:solidFill>
                  <a:srgbClr val="000000"/>
                </a:solidFill>
                <a:effectLst/>
                <a:latin typeface="Arial Unicode MS" panose="020B0604020202020204" pitchFamily="34" charset="-128"/>
              </a:rPr>
            </a:br>
            <a:r>
              <a:rPr kumimoji="0" lang="en-US" altLang="en-US" sz="1000" b="0" i="0" u="none" strike="noStrike" cap="none" normalizeH="0" baseline="0" dirty="0" smtClean="0">
                <a:ln>
                  <a:noFill/>
                </a:ln>
                <a:solidFill>
                  <a:srgbClr val="000000"/>
                </a:solidFill>
                <a:effectLst/>
                <a:latin typeface="Arial Unicode MS" panose="020B0604020202020204" pitchFamily="34" charset="-128"/>
              </a:rPr>
              <a:t/>
            </a:r>
            <a:br>
              <a:rPr kumimoji="0" lang="en-US" altLang="en-US" sz="1000" b="0" i="0" u="none" strike="noStrike" cap="none" normalizeH="0" baseline="0" dirty="0" smtClean="0">
                <a:ln>
                  <a:noFill/>
                </a:ln>
                <a:solidFill>
                  <a:srgbClr val="000000"/>
                </a:solidFill>
                <a:effectLst/>
                <a:latin typeface="Arial Unicode MS" panose="020B0604020202020204" pitchFamily="34" charset="-128"/>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1470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cont.</a:t>
            </a:r>
            <a:endParaRPr lang="en-GB" dirty="0"/>
          </a:p>
        </p:txBody>
      </p:sp>
      <p:sp>
        <p:nvSpPr>
          <p:cNvPr id="3" name="Content Placeholder 2"/>
          <p:cNvSpPr>
            <a:spLocks noGrp="1"/>
          </p:cNvSpPr>
          <p:nvPr>
            <p:ph idx="1"/>
          </p:nvPr>
        </p:nvSpPr>
        <p:spPr/>
        <p:txBody>
          <a:bodyPr>
            <a:normAutofit fontScale="70000" lnSpcReduction="20000"/>
          </a:bodyPr>
          <a:lstStyle/>
          <a:p>
            <a:pPr lvl="0"/>
            <a:r>
              <a:rPr lang="en-US" dirty="0" smtClean="0"/>
              <a:t>Verbal Communication</a:t>
            </a:r>
            <a:endParaRPr lang="en-GB" dirty="0" smtClean="0"/>
          </a:p>
          <a:p>
            <a:pPr lvl="0"/>
            <a:r>
              <a:rPr lang="en-US" dirty="0" smtClean="0"/>
              <a:t>Nonverbal Communication</a:t>
            </a:r>
            <a:endParaRPr lang="en-GB" dirty="0" smtClean="0"/>
          </a:p>
          <a:p>
            <a:pPr lvl="0">
              <a:buNone/>
            </a:pPr>
            <a:r>
              <a:rPr lang="en-US" dirty="0" smtClean="0"/>
              <a:t>NOTE:</a:t>
            </a:r>
          </a:p>
          <a:p>
            <a:pPr lvl="0">
              <a:buNone/>
            </a:pPr>
            <a:r>
              <a:rPr lang="en-US" dirty="0" smtClean="0"/>
              <a:t>Choice </a:t>
            </a:r>
            <a:r>
              <a:rPr lang="en-US" dirty="0"/>
              <a:t>of communication channel and your style of communicating </a:t>
            </a:r>
            <a:r>
              <a:rPr lang="en-US" dirty="0" smtClean="0"/>
              <a:t> </a:t>
            </a:r>
            <a:r>
              <a:rPr lang="en-US" dirty="0"/>
              <a:t>affects communication</a:t>
            </a:r>
            <a:r>
              <a:rPr lang="en-US" dirty="0" smtClean="0"/>
              <a:t>.</a:t>
            </a:r>
          </a:p>
          <a:p>
            <a:pPr lvl="0">
              <a:buNone/>
            </a:pPr>
            <a:r>
              <a:rPr lang="en-US" dirty="0" smtClean="0"/>
              <a:t>Types:</a:t>
            </a:r>
          </a:p>
          <a:p>
            <a:pPr lvl="0">
              <a:buNone/>
            </a:pPr>
            <a:r>
              <a:rPr lang="en-US" dirty="0" smtClean="0"/>
              <a:t>1. </a:t>
            </a:r>
            <a:r>
              <a:rPr lang="en-US" b="1" dirty="0" smtClean="0"/>
              <a:t>Intra-personal communication </a:t>
            </a:r>
            <a:r>
              <a:rPr lang="en-US" dirty="0" smtClean="0"/>
              <a:t>- thinking and talking to oneself.</a:t>
            </a:r>
            <a:endParaRPr lang="en-GB" dirty="0" smtClean="0"/>
          </a:p>
          <a:p>
            <a:pPr lvl="0">
              <a:buNone/>
            </a:pPr>
            <a:r>
              <a:rPr lang="en-US" dirty="0" smtClean="0"/>
              <a:t>2</a:t>
            </a:r>
            <a:r>
              <a:rPr lang="en-US" dirty="0" smtClean="0"/>
              <a:t>. </a:t>
            </a:r>
            <a:r>
              <a:rPr lang="en-US" b="1" dirty="0" smtClean="0"/>
              <a:t>Interpersonal </a:t>
            </a:r>
            <a:r>
              <a:rPr lang="en-US" b="1" dirty="0" smtClean="0"/>
              <a:t>communication </a:t>
            </a:r>
            <a:r>
              <a:rPr lang="en-US" dirty="0" smtClean="0"/>
              <a:t>- two individuals.</a:t>
            </a:r>
            <a:endParaRPr lang="en-GB" dirty="0" smtClean="0"/>
          </a:p>
          <a:p>
            <a:pPr lvl="0">
              <a:buNone/>
            </a:pPr>
            <a:r>
              <a:rPr lang="en-US" dirty="0" smtClean="0"/>
              <a:t>3</a:t>
            </a:r>
            <a:r>
              <a:rPr lang="en-US" dirty="0" smtClean="0"/>
              <a:t>. </a:t>
            </a:r>
            <a:r>
              <a:rPr lang="en-US" b="1" dirty="0" smtClean="0"/>
              <a:t>Group communication </a:t>
            </a:r>
            <a:r>
              <a:rPr lang="en-US" dirty="0" smtClean="0"/>
              <a:t>- </a:t>
            </a:r>
            <a:r>
              <a:rPr lang="en-US" dirty="0" smtClean="0"/>
              <a:t>an individual with other several people in close physical proximity.</a:t>
            </a:r>
            <a:endParaRPr lang="en-GB" dirty="0" smtClean="0"/>
          </a:p>
          <a:p>
            <a:pPr lvl="0">
              <a:buNone/>
            </a:pPr>
            <a:r>
              <a:rPr lang="en-US" dirty="0" smtClean="0"/>
              <a:t>4</a:t>
            </a:r>
            <a:r>
              <a:rPr lang="en-US" dirty="0" smtClean="0"/>
              <a:t>. </a:t>
            </a:r>
            <a:r>
              <a:rPr lang="en-US" b="1" dirty="0" smtClean="0"/>
              <a:t>Mass </a:t>
            </a:r>
            <a:r>
              <a:rPr lang="en-US" b="1" dirty="0" smtClean="0"/>
              <a:t>communication </a:t>
            </a:r>
            <a:r>
              <a:rPr lang="en-US" dirty="0" smtClean="0"/>
              <a:t>- communication-a communicator with (either in single or group) large numbers of people using a mass medium such as newspapers, books, magazines, television, radio etc..</a:t>
            </a:r>
            <a:endParaRPr lang="en-GB" dirty="0" smtClean="0"/>
          </a:p>
          <a:p>
            <a:endParaRPr lang="en-US" dirty="0" smtClean="0"/>
          </a:p>
          <a:p>
            <a:endParaRPr lang="en-US" dirty="0" smtClean="0"/>
          </a:p>
          <a:p>
            <a:endParaRPr lang="en-GB" dirty="0"/>
          </a:p>
          <a:p>
            <a:endParaRPr lang="en-GB" dirty="0"/>
          </a:p>
        </p:txBody>
      </p:sp>
    </p:spTree>
    <p:extLst>
      <p:ext uri="{BB962C8B-B14F-4D97-AF65-F5344CB8AC3E}">
        <p14:creationId xmlns:p14="http://schemas.microsoft.com/office/powerpoint/2010/main" val="267545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mn-lt"/>
              </a:rPr>
              <a:t>Channels of Communication</a:t>
            </a:r>
            <a:endParaRPr lang="en-GB" dirty="0">
              <a:latin typeface="+mn-lt"/>
            </a:endParaRPr>
          </a:p>
        </p:txBody>
      </p:sp>
      <p:sp>
        <p:nvSpPr>
          <p:cNvPr id="5" name="Content Placeholder 4"/>
          <p:cNvSpPr>
            <a:spLocks noGrp="1"/>
          </p:cNvSpPr>
          <p:nvPr>
            <p:ph sz="half" idx="2"/>
          </p:nvPr>
        </p:nvSpPr>
        <p:spPr/>
        <p:txBody>
          <a:bodyPr/>
          <a:lstStyle/>
          <a:p>
            <a:pPr marL="0" lvl="0" indent="0">
              <a:buNone/>
            </a:pPr>
            <a:r>
              <a:rPr lang="en-US" altLang="en-US" dirty="0"/>
              <a:t>It refers to the </a:t>
            </a:r>
            <a:r>
              <a:rPr lang="en-US" altLang="en-US" b="1" dirty="0" smtClean="0"/>
              <a:t>official </a:t>
            </a:r>
            <a:r>
              <a:rPr lang="en-US" altLang="en-US" b="1" dirty="0"/>
              <a:t>communication </a:t>
            </a:r>
            <a:r>
              <a:rPr lang="en-US" altLang="en-US" dirty="0"/>
              <a:t>which takes place </a:t>
            </a:r>
            <a:r>
              <a:rPr lang="en-US" altLang="en-US" dirty="0" smtClean="0"/>
              <a:t>following </a:t>
            </a:r>
            <a:r>
              <a:rPr lang="en-US" altLang="en-US" dirty="0"/>
              <a:t>the chain of command in the </a:t>
            </a:r>
            <a:r>
              <a:rPr lang="en-US" altLang="en-US" dirty="0" smtClean="0"/>
              <a:t>organization</a:t>
            </a:r>
            <a:r>
              <a:rPr lang="en-US" altLang="en-US" dirty="0"/>
              <a:t>. </a:t>
            </a:r>
          </a:p>
          <a:p>
            <a:endParaRPr lang="en-GB" dirty="0"/>
          </a:p>
        </p:txBody>
      </p:sp>
      <p:sp>
        <p:nvSpPr>
          <p:cNvPr id="9" name="Content Placeholder 8"/>
          <p:cNvSpPr>
            <a:spLocks noGrp="1"/>
          </p:cNvSpPr>
          <p:nvPr>
            <p:ph sz="half" idx="1"/>
          </p:nvPr>
        </p:nvSpPr>
        <p:spPr/>
        <p:txBody>
          <a:bodyPr/>
          <a:lstStyle/>
          <a:p>
            <a:pPr marL="0" lvl="0" indent="0" algn="ctr">
              <a:buNone/>
            </a:pPr>
            <a:r>
              <a:rPr lang="en-US" altLang="en-US" b="1" dirty="0"/>
              <a:t>Formal </a:t>
            </a:r>
            <a:r>
              <a:rPr lang="en-US" altLang="en-US" b="1" dirty="0" smtClean="0"/>
              <a:t>Communication</a:t>
            </a:r>
          </a:p>
          <a:p>
            <a:pPr lvl="0"/>
            <a:endParaRPr lang="en-GB" dirty="0"/>
          </a:p>
        </p:txBody>
      </p:sp>
      <p:pic>
        <p:nvPicPr>
          <p:cNvPr id="7172" name="Picture 4" descr="http://icons.iconarchive.com/icons/bogo-d/manager/512/Manager-Suit-Black-Tie-Rose-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167" y="2362200"/>
            <a:ext cx="3481387" cy="348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218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mn-lt"/>
              </a:rPr>
              <a:t>Advantages of Formal Communication</a:t>
            </a:r>
            <a:endParaRPr lang="en-GB" sz="3600" dirty="0">
              <a:latin typeface="+mn-lt"/>
            </a:endParaRPr>
          </a:p>
        </p:txBody>
      </p:sp>
      <p:sp>
        <p:nvSpPr>
          <p:cNvPr id="5" name="Content Placeholder 4"/>
          <p:cNvSpPr>
            <a:spLocks noGrp="1"/>
          </p:cNvSpPr>
          <p:nvPr>
            <p:ph idx="1"/>
          </p:nvPr>
        </p:nvSpPr>
        <p:spPr/>
        <p:txBody>
          <a:bodyPr/>
          <a:lstStyle/>
          <a:p>
            <a:r>
              <a:rPr lang="en-US" altLang="en-US" dirty="0" smtClean="0"/>
              <a:t>Orderly </a:t>
            </a:r>
            <a:r>
              <a:rPr lang="en-US" altLang="en-US" dirty="0"/>
              <a:t>Flow of </a:t>
            </a:r>
            <a:r>
              <a:rPr lang="en-US" altLang="en-US" dirty="0" smtClean="0"/>
              <a:t>Information</a:t>
            </a:r>
          </a:p>
          <a:p>
            <a:r>
              <a:rPr lang="en-US" altLang="en-US" dirty="0" smtClean="0"/>
              <a:t> identified </a:t>
            </a:r>
            <a:r>
              <a:rPr lang="en-US" altLang="en-US" dirty="0"/>
              <a:t>Source </a:t>
            </a:r>
            <a:endParaRPr lang="en-US" altLang="en-US" dirty="0" smtClean="0"/>
          </a:p>
          <a:p>
            <a:r>
              <a:rPr lang="en-US" altLang="en-US" dirty="0" smtClean="0"/>
              <a:t>Control </a:t>
            </a:r>
          </a:p>
          <a:p>
            <a:r>
              <a:rPr lang="en-US" altLang="en-US" dirty="0" smtClean="0"/>
              <a:t>Answerability </a:t>
            </a:r>
            <a:r>
              <a:rPr lang="en-US" altLang="en-US" dirty="0"/>
              <a:t>for Actions </a:t>
            </a:r>
            <a:endParaRPr lang="en-US" altLang="en-US" dirty="0" smtClean="0"/>
          </a:p>
          <a:p>
            <a:r>
              <a:rPr lang="en-US" altLang="en-US" dirty="0" smtClean="0"/>
              <a:t>Justification </a:t>
            </a:r>
            <a:r>
              <a:rPr lang="en-US" altLang="en-US" dirty="0"/>
              <a:t>of authority </a:t>
            </a:r>
            <a:endParaRPr lang="en-US" altLang="en-US" dirty="0" smtClean="0"/>
          </a:p>
          <a:p>
            <a:r>
              <a:rPr lang="en-US" altLang="en-US" dirty="0" smtClean="0"/>
              <a:t>Authentic </a:t>
            </a:r>
            <a:r>
              <a:rPr lang="en-US" altLang="en-US" dirty="0"/>
              <a:t>Information </a:t>
            </a:r>
            <a:endParaRPr lang="en-US" altLang="en-US" sz="4800" dirty="0"/>
          </a:p>
          <a:p>
            <a:endParaRPr lang="en-GB" dirty="0"/>
          </a:p>
        </p:txBody>
      </p:sp>
    </p:spTree>
    <p:extLst>
      <p:ext uri="{BB962C8B-B14F-4D97-AF65-F5344CB8AC3E}">
        <p14:creationId xmlns:p14="http://schemas.microsoft.com/office/powerpoint/2010/main" val="2857954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mn-lt"/>
              </a:rPr>
              <a:t>Disadvantages of Formal </a:t>
            </a:r>
            <a:br>
              <a:rPr lang="en-US" altLang="en-US" sz="3600" dirty="0">
                <a:latin typeface="+mn-lt"/>
              </a:rPr>
            </a:br>
            <a:r>
              <a:rPr lang="en-US" altLang="en-US" sz="3600" dirty="0">
                <a:latin typeface="+mn-lt"/>
              </a:rPr>
              <a:t>Communication</a:t>
            </a:r>
            <a:endParaRPr lang="en-GB" sz="3600" dirty="0">
              <a:latin typeface="+mn-lt"/>
            </a:endParaRPr>
          </a:p>
        </p:txBody>
      </p:sp>
      <p:sp>
        <p:nvSpPr>
          <p:cNvPr id="5" name="Content Placeholder 4"/>
          <p:cNvSpPr>
            <a:spLocks noGrp="1"/>
          </p:cNvSpPr>
          <p:nvPr>
            <p:ph idx="1"/>
          </p:nvPr>
        </p:nvSpPr>
        <p:spPr/>
        <p:txBody>
          <a:bodyPr/>
          <a:lstStyle/>
          <a:p>
            <a:pPr lvl="0"/>
            <a:r>
              <a:rPr lang="en-US" altLang="en-US" dirty="0" smtClean="0"/>
              <a:t>Time </a:t>
            </a:r>
            <a:r>
              <a:rPr lang="en-US" altLang="en-US" dirty="0"/>
              <a:t>consuming </a:t>
            </a:r>
            <a:endParaRPr lang="en-US" altLang="en-US" dirty="0" smtClean="0"/>
          </a:p>
          <a:p>
            <a:pPr lvl="0"/>
            <a:r>
              <a:rPr lang="en-US" altLang="en-US" dirty="0" smtClean="0"/>
              <a:t>Lack </a:t>
            </a:r>
            <a:r>
              <a:rPr lang="en-US" altLang="en-US" dirty="0"/>
              <a:t>of Personal Touch </a:t>
            </a:r>
            <a:endParaRPr lang="en-US" altLang="en-US" dirty="0" smtClean="0"/>
          </a:p>
          <a:p>
            <a:pPr lvl="0"/>
            <a:r>
              <a:rPr lang="en-US" altLang="en-US" dirty="0" smtClean="0"/>
              <a:t>Distortion </a:t>
            </a:r>
          </a:p>
          <a:p>
            <a:pPr lvl="0"/>
            <a:r>
              <a:rPr lang="en-US" altLang="en-US" dirty="0" smtClean="0"/>
              <a:t>Expensive </a:t>
            </a:r>
            <a:endParaRPr lang="en-US" altLang="en-US" sz="4800" dirty="0"/>
          </a:p>
          <a:p>
            <a:endParaRPr lang="en-GB" dirty="0"/>
          </a:p>
        </p:txBody>
      </p:sp>
    </p:spTree>
    <p:extLst>
      <p:ext uri="{BB962C8B-B14F-4D97-AF65-F5344CB8AC3E}">
        <p14:creationId xmlns:p14="http://schemas.microsoft.com/office/powerpoint/2010/main" val="2024801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Informal Communication</a:t>
            </a:r>
            <a:endParaRPr lang="en-GB" dirty="0">
              <a:latin typeface="+mn-lt"/>
            </a:endParaRPr>
          </a:p>
        </p:txBody>
      </p:sp>
      <p:sp>
        <p:nvSpPr>
          <p:cNvPr id="7" name="Content Placeholder 6"/>
          <p:cNvSpPr>
            <a:spLocks noGrp="1"/>
          </p:cNvSpPr>
          <p:nvPr>
            <p:ph sz="half" idx="2"/>
          </p:nvPr>
        </p:nvSpPr>
        <p:spPr/>
        <p:txBody>
          <a:bodyPr/>
          <a:lstStyle/>
          <a:p>
            <a:pPr marL="0" indent="0">
              <a:buNone/>
            </a:pPr>
            <a:r>
              <a:rPr lang="en-US" altLang="en-US" dirty="0"/>
              <a:t>Communication between individuals and </a:t>
            </a:r>
            <a:r>
              <a:rPr lang="en-US" altLang="en-US" dirty="0" smtClean="0"/>
              <a:t>groups </a:t>
            </a:r>
            <a:r>
              <a:rPr lang="en-US" altLang="en-US" dirty="0"/>
              <a:t>which are not officially </a:t>
            </a:r>
            <a:r>
              <a:rPr lang="en-US" altLang="en-US" dirty="0" smtClean="0"/>
              <a:t>recognized.</a:t>
            </a:r>
          </a:p>
          <a:p>
            <a:pPr marL="0" indent="0">
              <a:buNone/>
            </a:pPr>
            <a:endParaRPr lang="en-US" dirty="0"/>
          </a:p>
        </p:txBody>
      </p:sp>
      <p:pic>
        <p:nvPicPr>
          <p:cNvPr id="10243" name="Picture 3" descr="http://cdn.mysitemyway.com/icons-watermarks/simple-black/iconathon/iconathon_informal-learning/iconathon_informal-learning_simple-black_512x512.png"/>
          <p:cNvPicPr>
            <a:picLocks noGrp="1" noChangeAspect="1" noChangeArrowheads="1"/>
          </p:cNvPicPr>
          <p:nvPr>
            <p:ph sz="half"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55812" y="2133600"/>
            <a:ext cx="2818606" cy="2818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198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Types of </a:t>
            </a:r>
            <a:r>
              <a:rPr lang="en-US" altLang="en-US" dirty="0" smtClean="0">
                <a:latin typeface="+mn-lt"/>
              </a:rPr>
              <a:t>Informal Communication</a:t>
            </a:r>
            <a:endParaRPr lang="en-GB" dirty="0">
              <a:latin typeface="+mn-lt"/>
            </a:endParaRPr>
          </a:p>
        </p:txBody>
      </p:sp>
      <p:sp>
        <p:nvSpPr>
          <p:cNvPr id="6" name="Content Placeholder 5"/>
          <p:cNvSpPr>
            <a:spLocks noGrp="1"/>
          </p:cNvSpPr>
          <p:nvPr>
            <p:ph sz="half" idx="1"/>
          </p:nvPr>
        </p:nvSpPr>
        <p:spPr/>
        <p:txBody>
          <a:bodyPr/>
          <a:lstStyle/>
          <a:p>
            <a:pPr lvl="0"/>
            <a:r>
              <a:rPr lang="en-US" altLang="en-US" dirty="0"/>
              <a:t>Single Strand Network </a:t>
            </a:r>
            <a:endParaRPr lang="en-US" altLang="en-US" dirty="0" smtClean="0"/>
          </a:p>
          <a:p>
            <a:pPr lvl="0"/>
            <a:r>
              <a:rPr lang="en-US" altLang="en-US" dirty="0" smtClean="0"/>
              <a:t>Gossip </a:t>
            </a:r>
            <a:r>
              <a:rPr lang="en-US" altLang="en-US" dirty="0"/>
              <a:t>Network </a:t>
            </a:r>
            <a:endParaRPr lang="en-US" altLang="en-US" dirty="0" smtClean="0"/>
          </a:p>
          <a:p>
            <a:pPr lvl="0"/>
            <a:r>
              <a:rPr lang="en-US" altLang="en-US" dirty="0" smtClean="0"/>
              <a:t>Probability </a:t>
            </a:r>
            <a:r>
              <a:rPr lang="en-US" altLang="en-US" dirty="0"/>
              <a:t>network </a:t>
            </a:r>
            <a:endParaRPr lang="en-US" altLang="en-US" dirty="0" smtClean="0"/>
          </a:p>
          <a:p>
            <a:pPr lvl="0"/>
            <a:r>
              <a:rPr lang="en-US" altLang="en-US" dirty="0" smtClean="0"/>
              <a:t>Cluster </a:t>
            </a:r>
          </a:p>
          <a:p>
            <a:pPr lvl="0"/>
            <a:r>
              <a:rPr lang="en-US" altLang="en-US" dirty="0" smtClean="0"/>
              <a:t>Rumors </a:t>
            </a:r>
            <a:endParaRPr lang="en-US" altLang="en-US" sz="4800" dirty="0"/>
          </a:p>
          <a:p>
            <a:endParaRPr lang="en-GB" dirty="0"/>
          </a:p>
        </p:txBody>
      </p:sp>
      <p:pic>
        <p:nvPicPr>
          <p:cNvPr id="11267" name="Picture 3" descr="http://www.dinarwatchdog.com/wp-content/uploads/2013/07/rumors.jpg"/>
          <p:cNvPicPr>
            <a:picLocks noGrp="1" noChangeAspect="1" noChangeArrowheads="1"/>
          </p:cNvPicPr>
          <p:nvPr>
            <p:ph sz="half" idx="2"/>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8934" y="1701800"/>
            <a:ext cx="4354169"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25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760412" y="457201"/>
            <a:ext cx="10363200" cy="2308324"/>
          </a:xfrm>
          <a:prstGeom prst="rect">
            <a:avLst/>
          </a:prstGeom>
        </p:spPr>
        <p:txBody>
          <a:bodyPr wrap="square">
            <a:spAutoFit/>
          </a:bodyPr>
          <a:lstStyle/>
          <a:p>
            <a:pPr marL="22860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*Explain to fellows that communication is more powerful today than ever before as it has overwhelming influence on human behavior change</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marL="22860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*Ask fellows to brainstorm on what the term ‘communication’ means and share with them the definitions provided in section .</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490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mn-lt"/>
              </a:rPr>
              <a:t>Grapevine has the following features</a:t>
            </a:r>
            <a:endParaRPr lang="en-GB" sz="3600" dirty="0">
              <a:latin typeface="+mn-lt"/>
            </a:endParaRPr>
          </a:p>
        </p:txBody>
      </p:sp>
      <p:sp>
        <p:nvSpPr>
          <p:cNvPr id="5" name="Content Placeholder 4"/>
          <p:cNvSpPr>
            <a:spLocks noGrp="1"/>
          </p:cNvSpPr>
          <p:nvPr>
            <p:ph idx="1"/>
          </p:nvPr>
        </p:nvSpPr>
        <p:spPr/>
        <p:txBody>
          <a:bodyPr>
            <a:normAutofit fontScale="92500" lnSpcReduction="10000"/>
          </a:bodyPr>
          <a:lstStyle/>
          <a:p>
            <a:pPr lvl="0"/>
            <a:r>
              <a:rPr lang="en-US" altLang="en-US" dirty="0" smtClean="0"/>
              <a:t>It </a:t>
            </a:r>
            <a:r>
              <a:rPr lang="en-US" altLang="en-US" dirty="0"/>
              <a:t>transmits in every direction </a:t>
            </a:r>
            <a:endParaRPr lang="en-US" altLang="en-US" dirty="0" smtClean="0"/>
          </a:p>
          <a:p>
            <a:pPr lvl="0"/>
            <a:r>
              <a:rPr lang="en-US" altLang="en-US" dirty="0" smtClean="0"/>
              <a:t>Grapevine </a:t>
            </a:r>
            <a:r>
              <a:rPr lang="en-US" altLang="en-US" dirty="0"/>
              <a:t>is selective with regard to the </a:t>
            </a:r>
            <a:br>
              <a:rPr lang="en-US" altLang="en-US" dirty="0"/>
            </a:br>
            <a:r>
              <a:rPr lang="en-US" altLang="en-US" dirty="0"/>
              <a:t>person who receives the information. </a:t>
            </a:r>
          </a:p>
          <a:p>
            <a:pPr lvl="0"/>
            <a:r>
              <a:rPr lang="en-US" altLang="en-US" dirty="0" smtClean="0"/>
              <a:t>Grapevine </a:t>
            </a:r>
            <a:r>
              <a:rPr lang="en-US" altLang="en-US" dirty="0"/>
              <a:t>is based on people rather than </a:t>
            </a:r>
            <a:br>
              <a:rPr lang="en-US" altLang="en-US" dirty="0"/>
            </a:br>
            <a:r>
              <a:rPr lang="en-US" altLang="en-US" dirty="0"/>
              <a:t>task. </a:t>
            </a:r>
            <a:endParaRPr lang="en-US" altLang="en-US" dirty="0" smtClean="0"/>
          </a:p>
          <a:p>
            <a:pPr lvl="0"/>
            <a:r>
              <a:rPr lang="en-US" altLang="en-US" dirty="0" smtClean="0"/>
              <a:t>Grapevine </a:t>
            </a:r>
            <a:r>
              <a:rPr lang="en-US" altLang="en-US" dirty="0"/>
              <a:t>does not follow a fixed pattern. </a:t>
            </a:r>
            <a:endParaRPr lang="en-US" altLang="en-US" sz="4800" dirty="0"/>
          </a:p>
          <a:p>
            <a:pPr lvl="0"/>
            <a:r>
              <a:rPr lang="en-US" altLang="en-US" dirty="0" smtClean="0"/>
              <a:t>Grapevine </a:t>
            </a:r>
            <a:r>
              <a:rPr lang="en-US" altLang="en-US" dirty="0"/>
              <a:t>generally occurs orally. </a:t>
            </a:r>
          </a:p>
          <a:p>
            <a:pPr lvl="0"/>
            <a:r>
              <a:rPr lang="en-US" altLang="en-US" dirty="0" smtClean="0"/>
              <a:t>Grapevine </a:t>
            </a:r>
            <a:r>
              <a:rPr lang="en-US" altLang="en-US" dirty="0"/>
              <a:t>extends beyond the formal </a:t>
            </a:r>
            <a:br>
              <a:rPr lang="en-US" altLang="en-US" dirty="0"/>
            </a:br>
            <a:r>
              <a:rPr lang="en-US" altLang="en-US" dirty="0"/>
              <a:t>hierarchy system of an organization. It can </a:t>
            </a:r>
            <a:br>
              <a:rPr lang="en-US" altLang="en-US" dirty="0"/>
            </a:br>
            <a:r>
              <a:rPr lang="en-US" altLang="en-US" dirty="0"/>
              <a:t>occur off the job. </a:t>
            </a:r>
            <a:endParaRPr lang="en-US" altLang="en-US" sz="4800" dirty="0"/>
          </a:p>
          <a:p>
            <a:endParaRPr lang="en-GB" dirty="0"/>
          </a:p>
        </p:txBody>
      </p:sp>
    </p:spTree>
    <p:extLst>
      <p:ext uri="{BB962C8B-B14F-4D97-AF65-F5344CB8AC3E}">
        <p14:creationId xmlns:p14="http://schemas.microsoft.com/office/powerpoint/2010/main" val="3081206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solidFill>
                  <a:srgbClr val="000000"/>
                </a:solidFill>
                <a:latin typeface="+mn-lt"/>
              </a:rPr>
              <a:t>Advantages of Informal Communication</a:t>
            </a:r>
            <a:endParaRPr lang="en-GB" sz="3600" dirty="0">
              <a:latin typeface="+mn-lt"/>
            </a:endParaRPr>
          </a:p>
        </p:txBody>
      </p:sp>
      <p:sp>
        <p:nvSpPr>
          <p:cNvPr id="6" name="Content Placeholder 5"/>
          <p:cNvSpPr>
            <a:spLocks noGrp="1"/>
          </p:cNvSpPr>
          <p:nvPr>
            <p:ph sz="half" idx="1"/>
          </p:nvPr>
        </p:nvSpPr>
        <p:spPr/>
        <p:txBody>
          <a:bodyPr>
            <a:normAutofit/>
          </a:bodyPr>
          <a:lstStyle/>
          <a:p>
            <a:pPr lvl="0"/>
            <a:r>
              <a:rPr lang="en-US" altLang="en-US" dirty="0" smtClean="0">
                <a:solidFill>
                  <a:srgbClr val="000000"/>
                </a:solidFill>
              </a:rPr>
              <a:t>Social </a:t>
            </a:r>
            <a:r>
              <a:rPr lang="en-US" altLang="en-US" dirty="0">
                <a:solidFill>
                  <a:srgbClr val="000000"/>
                </a:solidFill>
              </a:rPr>
              <a:t>Relations </a:t>
            </a:r>
            <a:endParaRPr lang="en-US" altLang="en-US" dirty="0" smtClean="0">
              <a:solidFill>
                <a:srgbClr val="000000"/>
              </a:solidFill>
            </a:endParaRPr>
          </a:p>
          <a:p>
            <a:pPr lvl="0"/>
            <a:r>
              <a:rPr lang="en-US" altLang="en-US" dirty="0" smtClean="0">
                <a:solidFill>
                  <a:srgbClr val="000000"/>
                </a:solidFill>
              </a:rPr>
              <a:t>Need </a:t>
            </a:r>
            <a:r>
              <a:rPr lang="en-US" altLang="en-US" dirty="0">
                <a:solidFill>
                  <a:srgbClr val="000000"/>
                </a:solidFill>
              </a:rPr>
              <a:t>satisfaction </a:t>
            </a:r>
            <a:endParaRPr lang="en-US" altLang="en-US" dirty="0" smtClean="0">
              <a:solidFill>
                <a:srgbClr val="000000"/>
              </a:solidFill>
            </a:endParaRPr>
          </a:p>
          <a:p>
            <a:pPr lvl="0"/>
            <a:r>
              <a:rPr lang="en-US" altLang="en-US" dirty="0" smtClean="0">
                <a:solidFill>
                  <a:srgbClr val="000000"/>
                </a:solidFill>
              </a:rPr>
              <a:t>Speed </a:t>
            </a:r>
          </a:p>
          <a:p>
            <a:pPr lvl="0"/>
            <a:r>
              <a:rPr lang="en-US" altLang="en-US" dirty="0" smtClean="0">
                <a:solidFill>
                  <a:srgbClr val="000000"/>
                </a:solidFill>
              </a:rPr>
              <a:t>Feedback </a:t>
            </a:r>
          </a:p>
          <a:p>
            <a:pPr lvl="0"/>
            <a:r>
              <a:rPr lang="en-US" altLang="en-US" dirty="0" smtClean="0">
                <a:solidFill>
                  <a:srgbClr val="000000"/>
                </a:solidFill>
              </a:rPr>
              <a:t>Better </a:t>
            </a:r>
            <a:r>
              <a:rPr lang="en-US" altLang="en-US" dirty="0">
                <a:solidFill>
                  <a:srgbClr val="000000"/>
                </a:solidFill>
              </a:rPr>
              <a:t>Human Relations </a:t>
            </a:r>
            <a:endParaRPr lang="en-US" altLang="en-US" sz="4800" dirty="0"/>
          </a:p>
          <a:p>
            <a:endParaRPr lang="en-GB" dirty="0"/>
          </a:p>
        </p:txBody>
      </p:sp>
      <p:pic>
        <p:nvPicPr>
          <p:cNvPr id="13315" name="Picture 3" descr="http://www.stl-bb.com/images/testimonials.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04012" y="1600200"/>
            <a:ext cx="40894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113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en-US" sz="4000" dirty="0">
                <a:latin typeface="+mn-lt"/>
              </a:rPr>
              <a:t>Disadvantages of Informal Communication</a:t>
            </a:r>
            <a:endParaRPr lang="en-GB" sz="4000" dirty="0">
              <a:latin typeface="+mn-lt"/>
            </a:endParaRPr>
          </a:p>
        </p:txBody>
      </p:sp>
      <p:sp>
        <p:nvSpPr>
          <p:cNvPr id="7" name="Content Placeholder 6"/>
          <p:cNvSpPr>
            <a:spLocks noGrp="1"/>
          </p:cNvSpPr>
          <p:nvPr>
            <p:ph sz="half" idx="2"/>
          </p:nvPr>
        </p:nvSpPr>
        <p:spPr/>
        <p:txBody>
          <a:bodyPr/>
          <a:lstStyle/>
          <a:p>
            <a:r>
              <a:rPr lang="en-US" altLang="en-US" dirty="0" err="1"/>
              <a:t>lncomplete</a:t>
            </a:r>
            <a:r>
              <a:rPr lang="en-US" altLang="en-US" dirty="0"/>
              <a:t> Information </a:t>
            </a:r>
            <a:endParaRPr lang="en-US" altLang="en-US" dirty="0" smtClean="0"/>
          </a:p>
          <a:p>
            <a:r>
              <a:rPr lang="en-US" altLang="en-US" dirty="0" smtClean="0"/>
              <a:t>Distortion </a:t>
            </a:r>
          </a:p>
          <a:p>
            <a:r>
              <a:rPr lang="en-US" altLang="en-US" dirty="0" smtClean="0"/>
              <a:t>Unreliability </a:t>
            </a:r>
          </a:p>
          <a:p>
            <a:r>
              <a:rPr lang="en-US" altLang="en-US" dirty="0" smtClean="0"/>
              <a:t>Lack </a:t>
            </a:r>
            <a:r>
              <a:rPr lang="en-US" altLang="en-US" dirty="0"/>
              <a:t>of Authenticity </a:t>
            </a:r>
            <a:endParaRPr lang="en-US" altLang="en-US" dirty="0" smtClean="0"/>
          </a:p>
          <a:p>
            <a:r>
              <a:rPr lang="en-US" altLang="en-US" dirty="0" smtClean="0"/>
              <a:t>Problem </a:t>
            </a:r>
            <a:r>
              <a:rPr lang="en-US" altLang="en-US" dirty="0"/>
              <a:t>in Fixing Responsibility</a:t>
            </a:r>
            <a:endParaRPr lang="en-GB" dirty="0"/>
          </a:p>
        </p:txBody>
      </p:sp>
      <p:pic>
        <p:nvPicPr>
          <p:cNvPr id="14339" name="Picture 3" descr="http://www.pd4pic.com/images/flat-theme-action-incomplete-icon.png"/>
          <p:cNvPicPr>
            <a:picLocks noGrp="1" noChangeAspect="1" noChangeArrowheads="1"/>
          </p:cNvPicPr>
          <p:nvPr>
            <p:ph sz="half"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51012" y="2057400"/>
            <a:ext cx="3256918" cy="317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31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mn-lt"/>
              </a:rPr>
              <a:t>Direction or Flow of Communication</a:t>
            </a:r>
            <a:endParaRPr lang="en-GB" dirty="0">
              <a:latin typeface="+mn-lt"/>
            </a:endParaRPr>
          </a:p>
        </p:txBody>
      </p:sp>
      <p:sp>
        <p:nvSpPr>
          <p:cNvPr id="6" name="Content Placeholder 5"/>
          <p:cNvSpPr>
            <a:spLocks noGrp="1"/>
          </p:cNvSpPr>
          <p:nvPr>
            <p:ph sz="half" idx="1"/>
          </p:nvPr>
        </p:nvSpPr>
        <p:spPr/>
        <p:txBody>
          <a:bodyPr/>
          <a:lstStyle/>
          <a:p>
            <a:pPr lvl="0"/>
            <a:endParaRPr lang="en-US" altLang="en-US" dirty="0" smtClean="0"/>
          </a:p>
          <a:p>
            <a:pPr lvl="0"/>
            <a:r>
              <a:rPr lang="en-US" altLang="en-US" dirty="0" smtClean="0"/>
              <a:t>Downward </a:t>
            </a:r>
            <a:r>
              <a:rPr lang="en-US" altLang="en-US" dirty="0"/>
              <a:t>communication </a:t>
            </a:r>
            <a:endParaRPr lang="en-US" altLang="en-US" dirty="0" smtClean="0"/>
          </a:p>
          <a:p>
            <a:pPr lvl="0"/>
            <a:r>
              <a:rPr lang="en-US" altLang="en-US" dirty="0" smtClean="0"/>
              <a:t>Upward </a:t>
            </a:r>
            <a:r>
              <a:rPr lang="en-US" altLang="en-US" dirty="0"/>
              <a:t>communication </a:t>
            </a:r>
            <a:endParaRPr lang="en-US" altLang="en-US" dirty="0" smtClean="0"/>
          </a:p>
          <a:p>
            <a:pPr lvl="0"/>
            <a:r>
              <a:rPr lang="en-US" altLang="en-US" dirty="0" smtClean="0"/>
              <a:t>Horizontal </a:t>
            </a:r>
            <a:r>
              <a:rPr lang="en-US" altLang="en-US" dirty="0"/>
              <a:t>communication </a:t>
            </a:r>
            <a:endParaRPr lang="en-US" altLang="en-US" dirty="0" smtClean="0"/>
          </a:p>
          <a:p>
            <a:pPr lvl="0"/>
            <a:r>
              <a:rPr lang="en-US" altLang="en-US" dirty="0" smtClean="0"/>
              <a:t>Diagonal </a:t>
            </a:r>
            <a:r>
              <a:rPr lang="en-US" altLang="en-US" dirty="0"/>
              <a:t>communication </a:t>
            </a:r>
            <a:endParaRPr lang="en-US" altLang="en-US" sz="4800" dirty="0"/>
          </a:p>
          <a:p>
            <a:endParaRPr lang="en-GB" dirty="0"/>
          </a:p>
        </p:txBody>
      </p:sp>
      <p:pic>
        <p:nvPicPr>
          <p:cNvPr id="15363" name="Picture 3" descr="https://cdn2.iconfinder.com/data/icons/travel-set-2/512/35-512.png"/>
          <p:cNvPicPr>
            <a:picLocks noGrp="1" noChangeAspect="1" noChangeArrowheads="1"/>
          </p:cNvPicPr>
          <p:nvPr>
            <p:ph sz="half" idx="2"/>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37412" y="2133600"/>
            <a:ext cx="3048793" cy="304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15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latin typeface="+mn-lt"/>
              </a:rPr>
              <a:t>Types of Communication</a:t>
            </a:r>
            <a:endParaRPr lang="en-GB" dirty="0">
              <a:latin typeface="+mn-lt"/>
            </a:endParaRPr>
          </a:p>
        </p:txBody>
      </p:sp>
      <p:sp>
        <p:nvSpPr>
          <p:cNvPr id="5" name="Content Placeholder 4"/>
          <p:cNvSpPr>
            <a:spLocks noGrp="1"/>
          </p:cNvSpPr>
          <p:nvPr>
            <p:ph idx="1"/>
          </p:nvPr>
        </p:nvSpPr>
        <p:spPr/>
        <p:txBody>
          <a:bodyPr/>
          <a:lstStyle/>
          <a:p>
            <a:pPr marL="0" lvl="0" indent="0">
              <a:buNone/>
            </a:pPr>
            <a:r>
              <a:rPr lang="en-US" altLang="en-US" dirty="0"/>
              <a:t>Communication can be divided into verbal and non verbal. </a:t>
            </a:r>
            <a:br>
              <a:rPr lang="en-US" altLang="en-US" dirty="0"/>
            </a:br>
            <a:endParaRPr lang="en-US" altLang="en-US" dirty="0" smtClean="0"/>
          </a:p>
          <a:p>
            <a:r>
              <a:rPr lang="en-US" altLang="en-US" dirty="0" smtClean="0"/>
              <a:t>Verbal </a:t>
            </a:r>
            <a:r>
              <a:rPr lang="en-US" altLang="en-US" dirty="0"/>
              <a:t>communication means any communication that </a:t>
            </a:r>
            <a:br>
              <a:rPr lang="en-US" altLang="en-US" dirty="0"/>
            </a:br>
            <a:r>
              <a:rPr lang="en-US" altLang="en-US" dirty="0"/>
              <a:t>involves spoken words or sounds. </a:t>
            </a:r>
            <a:endParaRPr lang="en-US" altLang="en-US" dirty="0" smtClean="0"/>
          </a:p>
          <a:p>
            <a:pPr lvl="0"/>
            <a:r>
              <a:rPr lang="en-US" altLang="en-US" dirty="0" smtClean="0"/>
              <a:t>Non </a:t>
            </a:r>
            <a:r>
              <a:rPr lang="en-US" altLang="en-US" dirty="0"/>
              <a:t>verbal </a:t>
            </a:r>
            <a:br>
              <a:rPr lang="en-US" altLang="en-US" dirty="0"/>
            </a:br>
            <a:r>
              <a:rPr lang="en-US" altLang="en-US" dirty="0"/>
              <a:t>communication includes any communication that does </a:t>
            </a:r>
            <a:br>
              <a:rPr lang="en-US" altLang="en-US" dirty="0"/>
            </a:br>
            <a:r>
              <a:rPr lang="en-US" altLang="en-US" dirty="0"/>
              <a:t>not use oratory media for communication. </a:t>
            </a:r>
            <a:endParaRPr lang="en-US" altLang="en-US" sz="4800" dirty="0"/>
          </a:p>
          <a:p>
            <a:endParaRPr lang="en-GB" dirty="0"/>
          </a:p>
        </p:txBody>
      </p:sp>
    </p:spTree>
    <p:extLst>
      <p:ext uri="{BB962C8B-B14F-4D97-AF65-F5344CB8AC3E}">
        <p14:creationId xmlns:p14="http://schemas.microsoft.com/office/powerpoint/2010/main" val="2450948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Verbal Communication</a:t>
            </a:r>
            <a:endParaRPr lang="en-GB" dirty="0"/>
          </a:p>
        </p:txBody>
      </p:sp>
      <p:sp>
        <p:nvSpPr>
          <p:cNvPr id="3" name="Content Placeholder 2"/>
          <p:cNvSpPr>
            <a:spLocks noGrp="1"/>
          </p:cNvSpPr>
          <p:nvPr>
            <p:ph sz="half" idx="1"/>
          </p:nvPr>
        </p:nvSpPr>
        <p:spPr/>
        <p:txBody>
          <a:bodyPr>
            <a:normAutofit/>
          </a:bodyPr>
          <a:lstStyle/>
          <a:p>
            <a:r>
              <a:rPr lang="en-US" dirty="0"/>
              <a:t>C</a:t>
            </a:r>
            <a:r>
              <a:rPr lang="en-US" dirty="0" smtClean="0"/>
              <a:t>ommunication </a:t>
            </a:r>
            <a:r>
              <a:rPr lang="en-US" dirty="0"/>
              <a:t>is done by word of mouth and a piece of </a:t>
            </a:r>
            <a:r>
              <a:rPr lang="en-US" dirty="0" smtClean="0"/>
              <a:t>writing</a:t>
            </a:r>
          </a:p>
          <a:p>
            <a:r>
              <a:rPr lang="en-US" b="1" dirty="0" smtClean="0"/>
              <a:t>In </a:t>
            </a:r>
            <a:r>
              <a:rPr lang="en-US" b="1" dirty="0"/>
              <a:t>verbal communication remember the acronym KISS</a:t>
            </a:r>
            <a:r>
              <a:rPr lang="en-US" dirty="0"/>
              <a:t>(keep it short and </a:t>
            </a:r>
            <a:r>
              <a:rPr lang="en-US" dirty="0" smtClean="0"/>
              <a:t>simple</a:t>
            </a:r>
            <a:r>
              <a:rPr lang="en-US" dirty="0" smtClean="0"/>
              <a:t>)</a:t>
            </a:r>
            <a:endParaRPr lang="en-US" dirty="0" smtClean="0"/>
          </a:p>
          <a:p>
            <a:r>
              <a:rPr lang="en-US" b="1" dirty="0"/>
              <a:t>Verbal Communication</a:t>
            </a:r>
            <a:r>
              <a:rPr lang="en-US" dirty="0"/>
              <a:t> is further divided into:</a:t>
            </a:r>
            <a:endParaRPr lang="en-GB" dirty="0"/>
          </a:p>
          <a:p>
            <a:pPr lvl="1"/>
            <a:r>
              <a:rPr lang="en-US" sz="2400" dirty="0"/>
              <a:t>Oral </a:t>
            </a:r>
            <a:r>
              <a:rPr lang="en-US" sz="2400" dirty="0" smtClean="0"/>
              <a:t>Communication </a:t>
            </a:r>
            <a:endParaRPr lang="en-US" sz="2400" dirty="0" smtClean="0"/>
          </a:p>
          <a:p>
            <a:pPr lvl="1"/>
            <a:r>
              <a:rPr lang="en-US" sz="2400" dirty="0" smtClean="0"/>
              <a:t>Written </a:t>
            </a:r>
            <a:r>
              <a:rPr lang="en-US" sz="2400" dirty="0"/>
              <a:t>Communication</a:t>
            </a:r>
            <a:endParaRPr lang="en-GB" sz="2400" dirty="0"/>
          </a:p>
        </p:txBody>
      </p:sp>
      <p:pic>
        <p:nvPicPr>
          <p:cNvPr id="17412" name="Picture 4" descr="http://images.clipartpanda.com/unwillingness-clipart-chat_icon_clip_art_7491.jpg"/>
          <p:cNvPicPr>
            <a:picLocks noGrp="1" noChangeAspect="1" noChangeArrowheads="1"/>
          </p:cNvPicPr>
          <p:nvPr>
            <p:ph sz="half" idx="2"/>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2019" y="241300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26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Oral </a:t>
            </a:r>
            <a:r>
              <a:rPr lang="en-US" dirty="0"/>
              <a:t>Communication</a:t>
            </a:r>
            <a:r>
              <a:rPr lang="en-GB" dirty="0"/>
              <a:t/>
            </a:r>
            <a:br>
              <a:rPr lang="en-GB" dirty="0"/>
            </a:br>
            <a:endParaRPr lang="en-GB" dirty="0"/>
          </a:p>
        </p:txBody>
      </p:sp>
      <p:sp>
        <p:nvSpPr>
          <p:cNvPr id="3" name="Content Placeholder 2"/>
          <p:cNvSpPr>
            <a:spLocks noGrp="1"/>
          </p:cNvSpPr>
          <p:nvPr>
            <p:ph idx="1"/>
          </p:nvPr>
        </p:nvSpPr>
        <p:spPr/>
        <p:txBody>
          <a:bodyPr/>
          <a:lstStyle/>
          <a:p>
            <a:r>
              <a:rPr lang="en-US" dirty="0"/>
              <a:t>Spoken words are </a:t>
            </a:r>
            <a:r>
              <a:rPr lang="en-US" dirty="0" smtClean="0"/>
              <a:t>used</a:t>
            </a:r>
          </a:p>
          <a:p>
            <a:r>
              <a:rPr lang="en-US" dirty="0" smtClean="0"/>
              <a:t> </a:t>
            </a:r>
            <a:r>
              <a:rPr lang="en-US" dirty="0"/>
              <a:t>It includes face-to-face conversations, speech, telephonic conversation, video, radio, television, voice over internet. </a:t>
            </a:r>
            <a:r>
              <a:rPr lang="en-US" dirty="0" smtClean="0"/>
              <a:t>This type of communication is influenced by, </a:t>
            </a:r>
            <a:r>
              <a:rPr lang="en-US" dirty="0"/>
              <a:t>pitch, volume, speed and clarity of speaking.</a:t>
            </a:r>
            <a:endParaRPr lang="en-GB" dirty="0"/>
          </a:p>
          <a:p>
            <a:endParaRPr lang="en-GB" dirty="0"/>
          </a:p>
        </p:txBody>
      </p:sp>
    </p:spTree>
    <p:extLst>
      <p:ext uri="{BB962C8B-B14F-4D97-AF65-F5344CB8AC3E}">
        <p14:creationId xmlns:p14="http://schemas.microsoft.com/office/powerpoint/2010/main" val="426629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mn-lt"/>
              </a:rPr>
              <a:t>Skills Required for Oral Presentation</a:t>
            </a:r>
            <a:endParaRPr lang="en-GB" dirty="0">
              <a:latin typeface="+mn-lt"/>
            </a:endParaRPr>
          </a:p>
        </p:txBody>
      </p:sp>
      <p:sp>
        <p:nvSpPr>
          <p:cNvPr id="6" name="Content Placeholder 5"/>
          <p:cNvSpPr>
            <a:spLocks noGrp="1"/>
          </p:cNvSpPr>
          <p:nvPr>
            <p:ph idx="1"/>
          </p:nvPr>
        </p:nvSpPr>
        <p:spPr/>
        <p:txBody>
          <a:bodyPr/>
          <a:lstStyle/>
          <a:p>
            <a:r>
              <a:rPr lang="en-US" altLang="en-US" dirty="0"/>
              <a:t>For a good oral presentation, the quality of text being </a:t>
            </a:r>
            <a:br>
              <a:rPr lang="en-US" altLang="en-US" dirty="0"/>
            </a:br>
            <a:r>
              <a:rPr lang="en-US" altLang="en-US" dirty="0"/>
              <a:t>prepared and the way it is presented are equally </a:t>
            </a:r>
            <a:br>
              <a:rPr lang="en-US" altLang="en-US" dirty="0"/>
            </a:br>
            <a:r>
              <a:rPr lang="en-US" altLang="en-US" dirty="0"/>
              <a:t>important. </a:t>
            </a:r>
            <a:endParaRPr lang="en-US" altLang="en-US" dirty="0" smtClean="0"/>
          </a:p>
          <a:p>
            <a:r>
              <a:rPr lang="en-US" altLang="en-US" dirty="0" smtClean="0"/>
              <a:t>An </a:t>
            </a:r>
            <a:r>
              <a:rPr lang="en-US" altLang="en-US" dirty="0"/>
              <a:t>organized text presentation allows the </a:t>
            </a:r>
            <a:br>
              <a:rPr lang="en-US" altLang="en-US" dirty="0"/>
            </a:br>
            <a:r>
              <a:rPr lang="en-US" altLang="en-US" dirty="0"/>
              <a:t>orator to proceed smoothly from point-to-point. </a:t>
            </a:r>
            <a:br>
              <a:rPr lang="en-US" altLang="en-US" dirty="0"/>
            </a:br>
            <a:r>
              <a:rPr lang="en-US" altLang="en-US" dirty="0"/>
              <a:t>Presenting relevant data through the presentation is </a:t>
            </a:r>
            <a:br>
              <a:rPr lang="en-US" altLang="en-US" dirty="0"/>
            </a:br>
            <a:r>
              <a:rPr lang="en-US" altLang="en-US" dirty="0"/>
              <a:t>first and foremost point to be kept in the mind. </a:t>
            </a:r>
            <a:br>
              <a:rPr lang="en-US" altLang="en-US" dirty="0"/>
            </a:br>
            <a:r>
              <a:rPr lang="en-US" altLang="en-US" dirty="0"/>
              <a:t>speech/presentation should be interactive. </a:t>
            </a:r>
            <a:br>
              <a:rPr lang="en-US" altLang="en-US" dirty="0"/>
            </a:br>
            <a:r>
              <a:rPr lang="en-US" altLang="en-US" dirty="0" smtClean="0"/>
              <a:t>Individual </a:t>
            </a:r>
            <a:r>
              <a:rPr lang="en-US" altLang="en-US" dirty="0"/>
              <a:t>and business </a:t>
            </a:r>
            <a:r>
              <a:rPr lang="en-US" altLang="en-US" dirty="0" smtClean="0"/>
              <a:t>relations </a:t>
            </a:r>
            <a:r>
              <a:rPr lang="en-US" altLang="en-US" dirty="0"/>
              <a:t>can be developed and maintained with the </a:t>
            </a:r>
            <a:r>
              <a:rPr lang="en-US" altLang="en-US" dirty="0" smtClean="0"/>
              <a:t>help </a:t>
            </a:r>
            <a:r>
              <a:rPr lang="en-US" altLang="en-US" dirty="0"/>
              <a:t>of these skills.</a:t>
            </a:r>
            <a:endParaRPr lang="en-GB" dirty="0"/>
          </a:p>
        </p:txBody>
      </p:sp>
    </p:spTree>
    <p:extLst>
      <p:ext uri="{BB962C8B-B14F-4D97-AF65-F5344CB8AC3E}">
        <p14:creationId xmlns:p14="http://schemas.microsoft.com/office/powerpoint/2010/main" val="385025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mn-lt"/>
              </a:rPr>
              <a:t>Oral</a:t>
            </a:r>
            <a:r>
              <a:rPr lang="en-US" altLang="en-US" dirty="0">
                <a:latin typeface="Arial Unicode MS" panose="020B0604020202020204" pitchFamily="34" charset="-128"/>
              </a:rPr>
              <a:t> </a:t>
            </a:r>
            <a:r>
              <a:rPr lang="en-US" altLang="en-US" dirty="0">
                <a:latin typeface="+mn-lt"/>
              </a:rPr>
              <a:t>Communication</a:t>
            </a:r>
            <a:endParaRPr lang="en-GB" dirty="0">
              <a:latin typeface="+mn-lt"/>
            </a:endParaRPr>
          </a:p>
        </p:txBody>
      </p:sp>
      <p:sp>
        <p:nvSpPr>
          <p:cNvPr id="4" name="Text Placeholder 3"/>
          <p:cNvSpPr>
            <a:spLocks noGrp="1"/>
          </p:cNvSpPr>
          <p:nvPr>
            <p:ph type="body" idx="1"/>
          </p:nvPr>
        </p:nvSpPr>
        <p:spPr/>
        <p:txBody>
          <a:bodyPr/>
          <a:lstStyle/>
          <a:p>
            <a:r>
              <a:rPr lang="en-US" altLang="en-US" b="0" dirty="0"/>
              <a:t>Advantages</a:t>
            </a:r>
            <a:endParaRPr lang="en-GB" dirty="0"/>
          </a:p>
        </p:txBody>
      </p:sp>
      <p:sp>
        <p:nvSpPr>
          <p:cNvPr id="6" name="Text Placeholder 5"/>
          <p:cNvSpPr>
            <a:spLocks noGrp="1"/>
          </p:cNvSpPr>
          <p:nvPr>
            <p:ph type="body" sz="quarter" idx="3"/>
          </p:nvPr>
        </p:nvSpPr>
        <p:spPr/>
        <p:txBody>
          <a:bodyPr/>
          <a:lstStyle/>
          <a:p>
            <a:r>
              <a:rPr lang="en-US" altLang="en-US" b="0" dirty="0"/>
              <a:t>Disadvantages</a:t>
            </a:r>
            <a:endParaRPr lang="en-GB" dirty="0"/>
          </a:p>
        </p:txBody>
      </p:sp>
      <p:sp>
        <p:nvSpPr>
          <p:cNvPr id="7" name="Content Placeholder 6"/>
          <p:cNvSpPr>
            <a:spLocks noGrp="1"/>
          </p:cNvSpPr>
          <p:nvPr>
            <p:ph sz="quarter" idx="4"/>
          </p:nvPr>
        </p:nvSpPr>
        <p:spPr/>
        <p:txBody>
          <a:bodyPr/>
          <a:lstStyle/>
          <a:p>
            <a:pPr lvl="0"/>
            <a:r>
              <a:rPr lang="en-US" altLang="en-US" dirty="0" smtClean="0"/>
              <a:t>Lack</a:t>
            </a:r>
            <a:r>
              <a:rPr lang="en-US" altLang="en-US" dirty="0" smtClean="0">
                <a:solidFill>
                  <a:srgbClr val="000000"/>
                </a:solidFill>
              </a:rPr>
              <a:t> </a:t>
            </a:r>
            <a:r>
              <a:rPr lang="en-US" altLang="en-US" dirty="0"/>
              <a:t>of</a:t>
            </a:r>
            <a:r>
              <a:rPr lang="en-US" altLang="en-US" dirty="0">
                <a:solidFill>
                  <a:srgbClr val="000000"/>
                </a:solidFill>
              </a:rPr>
              <a:t> </a:t>
            </a:r>
            <a:r>
              <a:rPr lang="en-US" altLang="en-US" dirty="0" smtClean="0"/>
              <a:t>time </a:t>
            </a:r>
          </a:p>
          <a:p>
            <a:pPr lvl="0"/>
            <a:r>
              <a:rPr lang="en-US" altLang="en-US" dirty="0" smtClean="0"/>
              <a:t>Lack</a:t>
            </a:r>
            <a:r>
              <a:rPr lang="en-US" altLang="en-US" dirty="0" smtClean="0">
                <a:solidFill>
                  <a:srgbClr val="000000"/>
                </a:solidFill>
              </a:rPr>
              <a:t> </a:t>
            </a:r>
            <a:r>
              <a:rPr lang="en-US" altLang="en-US" dirty="0"/>
              <a:t>of legal validity </a:t>
            </a:r>
            <a:endParaRPr lang="en-US" altLang="en-US" dirty="0" smtClean="0"/>
          </a:p>
          <a:p>
            <a:pPr lvl="0"/>
            <a:r>
              <a:rPr lang="en-US" altLang="en-US" dirty="0" smtClean="0"/>
              <a:t>Misunderstanding </a:t>
            </a:r>
          </a:p>
          <a:p>
            <a:pPr lvl="0"/>
            <a:r>
              <a:rPr lang="en-US" altLang="en-US" dirty="0" smtClean="0"/>
              <a:t>Effectiveness </a:t>
            </a:r>
          </a:p>
          <a:p>
            <a:pPr lvl="0"/>
            <a:r>
              <a:rPr lang="en-US" altLang="en-US" dirty="0" smtClean="0"/>
              <a:t>Retained</a:t>
            </a:r>
            <a:r>
              <a:rPr lang="en-US" altLang="en-US" dirty="0" smtClean="0">
                <a:solidFill>
                  <a:srgbClr val="000000"/>
                </a:solidFill>
              </a:rPr>
              <a:t> </a:t>
            </a:r>
            <a:r>
              <a:rPr lang="en-US" altLang="en-US" dirty="0"/>
              <a:t>in record books </a:t>
            </a:r>
            <a:endParaRPr lang="en-US" altLang="en-US" sz="4400" dirty="0"/>
          </a:p>
          <a:p>
            <a:endParaRPr lang="en-GB" dirty="0"/>
          </a:p>
        </p:txBody>
      </p:sp>
      <p:sp>
        <p:nvSpPr>
          <p:cNvPr id="9" name="Content Placeholder 8"/>
          <p:cNvSpPr>
            <a:spLocks noGrp="1"/>
          </p:cNvSpPr>
          <p:nvPr>
            <p:ph sz="half" idx="2"/>
          </p:nvPr>
        </p:nvSpPr>
        <p:spPr/>
        <p:txBody>
          <a:bodyPr>
            <a:normAutofit/>
          </a:bodyPr>
          <a:lstStyle/>
          <a:p>
            <a:r>
              <a:rPr lang="en-US" altLang="en-US" dirty="0"/>
              <a:t>Time - saving device </a:t>
            </a:r>
          </a:p>
          <a:p>
            <a:r>
              <a:rPr lang="en-US" altLang="en-US" dirty="0" smtClean="0"/>
              <a:t>Interaction </a:t>
            </a:r>
          </a:p>
          <a:p>
            <a:r>
              <a:rPr lang="en-US" altLang="en-US" dirty="0" smtClean="0"/>
              <a:t>Ample</a:t>
            </a:r>
            <a:r>
              <a:rPr lang="en-US" altLang="en-US" dirty="0" smtClean="0">
                <a:solidFill>
                  <a:srgbClr val="000000"/>
                </a:solidFill>
              </a:rPr>
              <a:t> </a:t>
            </a:r>
            <a:r>
              <a:rPr lang="en-US" altLang="en-US" dirty="0"/>
              <a:t>scope </a:t>
            </a:r>
            <a:endParaRPr lang="en-US" altLang="en-US" dirty="0" smtClean="0"/>
          </a:p>
          <a:p>
            <a:r>
              <a:rPr lang="en-US" altLang="en-US" dirty="0" smtClean="0"/>
              <a:t>Economic</a:t>
            </a:r>
            <a:r>
              <a:rPr lang="en-US" altLang="en-US" dirty="0" smtClean="0">
                <a:solidFill>
                  <a:srgbClr val="000000"/>
                </a:solidFill>
              </a:rPr>
              <a:t> </a:t>
            </a:r>
            <a:r>
              <a:rPr lang="en-US" altLang="en-US" dirty="0"/>
              <a:t>in nature </a:t>
            </a:r>
            <a:endParaRPr lang="en-US" altLang="en-US" dirty="0" smtClean="0"/>
          </a:p>
          <a:p>
            <a:r>
              <a:rPr lang="en-US" altLang="en-US" dirty="0" smtClean="0"/>
              <a:t>Feedback</a:t>
            </a:r>
            <a:endParaRPr lang="en-GB" dirty="0"/>
          </a:p>
        </p:txBody>
      </p:sp>
    </p:spTree>
    <p:extLst>
      <p:ext uri="{BB962C8B-B14F-4D97-AF65-F5344CB8AC3E}">
        <p14:creationId xmlns:p14="http://schemas.microsoft.com/office/powerpoint/2010/main" val="61082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Written Communication</a:t>
            </a:r>
            <a:endParaRPr lang="en-GB" dirty="0"/>
          </a:p>
        </p:txBody>
      </p:sp>
      <p:sp>
        <p:nvSpPr>
          <p:cNvPr id="3" name="Content Placeholder 2"/>
          <p:cNvSpPr>
            <a:spLocks noGrp="1"/>
          </p:cNvSpPr>
          <p:nvPr>
            <p:ph idx="1"/>
          </p:nvPr>
        </p:nvSpPr>
        <p:spPr/>
        <p:txBody>
          <a:bodyPr/>
          <a:lstStyle/>
          <a:p>
            <a:r>
              <a:rPr lang="en-US" dirty="0" smtClean="0"/>
              <a:t>Message can be transmitted via email, letter, report, memo etc. </a:t>
            </a:r>
          </a:p>
          <a:p>
            <a:r>
              <a:rPr lang="en-US" dirty="0" smtClean="0"/>
              <a:t>Message, in written communication, is influenced by the vocabulary &amp; grammar used, writing style, precision and clarity of the language used</a:t>
            </a:r>
            <a:endParaRPr lang="en-GB" dirty="0"/>
          </a:p>
        </p:txBody>
      </p:sp>
    </p:spTree>
    <p:extLst>
      <p:ext uri="{BB962C8B-B14F-4D97-AF65-F5344CB8AC3E}">
        <p14:creationId xmlns:p14="http://schemas.microsoft.com/office/powerpoint/2010/main" val="149988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Communication</a:t>
            </a:r>
            <a:endParaRPr lang="en-GB" dirty="0"/>
          </a:p>
        </p:txBody>
      </p:sp>
      <p:sp>
        <p:nvSpPr>
          <p:cNvPr id="4" name="Content Placeholder 3"/>
          <p:cNvSpPr>
            <a:spLocks noGrp="1"/>
          </p:cNvSpPr>
          <p:nvPr>
            <p:ph idx="1"/>
          </p:nvPr>
        </p:nvSpPr>
        <p:spPr/>
        <p:txBody>
          <a:bodyPr/>
          <a:lstStyle/>
          <a:p>
            <a:endParaRPr lang="en-US" dirty="0" smtClean="0">
              <a:ea typeface="Times New Roman" panose="02020603050405020304" pitchFamily="18" charset="0"/>
              <a:cs typeface="Times New Roman" panose="02020603050405020304" pitchFamily="18" charset="0"/>
            </a:endParaRPr>
          </a:p>
          <a:p>
            <a:pPr marL="0" indent="0">
              <a:buNone/>
            </a:pPr>
            <a:r>
              <a:rPr lang="en-US" dirty="0" smtClean="0">
                <a:ea typeface="Times New Roman" panose="02020603050405020304" pitchFamily="18" charset="0"/>
                <a:cs typeface="Times New Roman" panose="02020603050405020304" pitchFamily="18" charset="0"/>
              </a:rPr>
              <a:t>Communication </a:t>
            </a:r>
            <a:r>
              <a:rPr lang="en-US" dirty="0">
                <a:ea typeface="Times New Roman" panose="02020603050405020304" pitchFamily="18" charset="0"/>
                <a:cs typeface="Times New Roman" panose="02020603050405020304" pitchFamily="18" charset="0"/>
              </a:rPr>
              <a:t>is a core aspect in human interaction and therefore, plays a key role in </a:t>
            </a:r>
            <a:r>
              <a:rPr lang="en-US" dirty="0" err="1">
                <a:ea typeface="Times New Roman" panose="02020603050405020304" pitchFamily="18" charset="0"/>
                <a:cs typeface="Times New Roman" panose="02020603050405020304" pitchFamily="18" charset="0"/>
              </a:rPr>
              <a:t>moulding</a:t>
            </a:r>
            <a:r>
              <a:rPr lang="en-US" dirty="0">
                <a:ea typeface="Times New Roman" panose="02020603050405020304" pitchFamily="18" charset="0"/>
                <a:cs typeface="Times New Roman" panose="02020603050405020304" pitchFamily="18" charset="0"/>
              </a:rPr>
              <a:t> and influencing human behavior including health-seeking behavior. Skills in effective communication by health care providers is crucial for successful delivery of public health services and especially so in designing and managing implementation OF HEALTH PROGRAMMES. In other words, good communicators are more likely to be adjudged as effective public health </a:t>
            </a:r>
            <a:r>
              <a:rPr lang="en-US" dirty="0" err="1">
                <a:ea typeface="Times New Roman" panose="02020603050405020304" pitchFamily="18" charset="0"/>
                <a:cs typeface="Times New Roman" panose="02020603050405020304" pitchFamily="18" charset="0"/>
              </a:rPr>
              <a:t>programmes</a:t>
            </a:r>
            <a:r>
              <a:rPr lang="en-US" dirty="0">
                <a:ea typeface="Times New Roman" panose="02020603050405020304" pitchFamily="18" charset="0"/>
                <a:cs typeface="Times New Roman" panose="02020603050405020304" pitchFamily="18" charset="0"/>
              </a:rPr>
              <a:t> managers.</a:t>
            </a:r>
            <a:endParaRPr lang="en-US" sz="1800" dirty="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79935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smtClean="0">
                <a:latin typeface="+mn-lt"/>
              </a:rPr>
              <a:t>Importance of Written </a:t>
            </a:r>
            <a:br>
              <a:rPr lang="en-US" altLang="en-US" sz="3600" dirty="0" smtClean="0">
                <a:latin typeface="+mn-lt"/>
              </a:rPr>
            </a:br>
            <a:r>
              <a:rPr lang="en-US" altLang="en-US" sz="3600" dirty="0" smtClean="0">
                <a:latin typeface="+mn-lt"/>
              </a:rPr>
              <a:t>Communication</a:t>
            </a:r>
            <a:endParaRPr lang="en-GB" sz="3600" dirty="0">
              <a:latin typeface="+mn-lt"/>
            </a:endParaRPr>
          </a:p>
        </p:txBody>
      </p:sp>
      <p:sp>
        <p:nvSpPr>
          <p:cNvPr id="5" name="Content Placeholder 4"/>
          <p:cNvSpPr>
            <a:spLocks noGrp="1"/>
          </p:cNvSpPr>
          <p:nvPr>
            <p:ph idx="1"/>
          </p:nvPr>
        </p:nvSpPr>
        <p:spPr/>
        <p:txBody>
          <a:bodyPr>
            <a:normAutofit fontScale="85000" lnSpcReduction="10000"/>
          </a:bodyPr>
          <a:lstStyle/>
          <a:p>
            <a:pPr lvl="0"/>
            <a:r>
              <a:rPr lang="en-US" altLang="en-US" dirty="0" smtClean="0"/>
              <a:t>It </a:t>
            </a:r>
            <a:r>
              <a:rPr lang="en-US" altLang="en-US" dirty="0"/>
              <a:t>helps in maintaining records of business transactions. </a:t>
            </a:r>
            <a:endParaRPr lang="en-US" altLang="en-US" dirty="0" smtClean="0"/>
          </a:p>
          <a:p>
            <a:pPr lvl="0"/>
            <a:r>
              <a:rPr lang="en-US" altLang="en-US" dirty="0" smtClean="0"/>
              <a:t> </a:t>
            </a:r>
            <a:r>
              <a:rPr lang="en-US" altLang="en-US" dirty="0"/>
              <a:t>Written communication like brochures and catalogs help companies t </a:t>
            </a:r>
            <a:br>
              <a:rPr lang="en-US" altLang="en-US" dirty="0"/>
            </a:br>
            <a:r>
              <a:rPr lang="en-US" altLang="en-US" dirty="0"/>
              <a:t>showcase their products effectively. </a:t>
            </a:r>
            <a:endParaRPr lang="en-US" altLang="en-US" dirty="0" smtClean="0"/>
          </a:p>
          <a:p>
            <a:pPr lvl="0"/>
            <a:r>
              <a:rPr lang="en-US" altLang="en-US" dirty="0" smtClean="0"/>
              <a:t> </a:t>
            </a:r>
            <a:r>
              <a:rPr lang="en-US" altLang="en-US" dirty="0"/>
              <a:t>Print advertisements help to market products. </a:t>
            </a:r>
            <a:endParaRPr lang="en-US" altLang="en-US" dirty="0" smtClean="0"/>
          </a:p>
          <a:p>
            <a:pPr lvl="0"/>
            <a:r>
              <a:rPr lang="en-US" altLang="en-US" dirty="0" smtClean="0"/>
              <a:t> </a:t>
            </a:r>
            <a:r>
              <a:rPr lang="en-US" altLang="en-US" dirty="0"/>
              <a:t>Written documents can serve as evidence in a court of law if and when </a:t>
            </a:r>
            <a:br>
              <a:rPr lang="en-US" altLang="en-US" dirty="0"/>
            </a:br>
            <a:r>
              <a:rPr lang="en-US" altLang="en-US" dirty="0"/>
              <a:t>required. </a:t>
            </a:r>
            <a:endParaRPr lang="en-US" altLang="en-US" dirty="0" smtClean="0"/>
          </a:p>
          <a:p>
            <a:pPr lvl="0"/>
            <a:r>
              <a:rPr lang="en-US" altLang="en-US" dirty="0" smtClean="0"/>
              <a:t> </a:t>
            </a:r>
            <a:r>
              <a:rPr lang="en-US" altLang="en-US" dirty="0"/>
              <a:t>Written words are believed more than spoken words. It's just human </a:t>
            </a:r>
            <a:br>
              <a:rPr lang="en-US" altLang="en-US" dirty="0"/>
            </a:br>
            <a:r>
              <a:rPr lang="en-US" altLang="en-US" dirty="0"/>
              <a:t>psychology to believe something that we see in writing than something </a:t>
            </a:r>
            <a:br>
              <a:rPr lang="en-US" altLang="en-US" dirty="0"/>
            </a:br>
            <a:r>
              <a:rPr lang="en-US" altLang="en-US" dirty="0"/>
              <a:t>someone says </a:t>
            </a:r>
            <a:endParaRPr lang="en-US" altLang="en-US" dirty="0" smtClean="0"/>
          </a:p>
          <a:p>
            <a:pPr lvl="0"/>
            <a:r>
              <a:rPr lang="en-US" altLang="en-US" dirty="0" smtClean="0"/>
              <a:t> </a:t>
            </a:r>
            <a:r>
              <a:rPr lang="en-US" altLang="en-US" dirty="0"/>
              <a:t>Personal written communication like letters, emails, post cards, greeting </a:t>
            </a:r>
            <a:br>
              <a:rPr lang="en-US" altLang="en-US" dirty="0"/>
            </a:br>
            <a:r>
              <a:rPr lang="en-US" altLang="en-US" dirty="0"/>
              <a:t>cards, etc., have their own charm and special meaning to the ones sending </a:t>
            </a:r>
            <a:br>
              <a:rPr lang="en-US" altLang="en-US" dirty="0"/>
            </a:br>
            <a:r>
              <a:rPr lang="en-US" altLang="en-US" dirty="0"/>
              <a:t>and receiving them. </a:t>
            </a:r>
            <a:endParaRPr lang="en-US" altLang="en-US" sz="4800" dirty="0"/>
          </a:p>
          <a:p>
            <a:endParaRPr lang="en-GB" dirty="0"/>
          </a:p>
        </p:txBody>
      </p:sp>
    </p:spTree>
    <p:extLst>
      <p:ext uri="{BB962C8B-B14F-4D97-AF65-F5344CB8AC3E}">
        <p14:creationId xmlns:p14="http://schemas.microsoft.com/office/powerpoint/2010/main" val="398177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en-US" sz="3600" dirty="0">
                <a:latin typeface="+mn-lt"/>
              </a:rPr>
              <a:t>How to Improve Written Communication Skills:</a:t>
            </a:r>
            <a:endParaRPr lang="en-GB" sz="3600" dirty="0">
              <a:latin typeface="+mn-lt"/>
            </a:endParaRPr>
          </a:p>
        </p:txBody>
      </p:sp>
      <p:sp>
        <p:nvSpPr>
          <p:cNvPr id="6" name="Content Placeholder 5"/>
          <p:cNvSpPr>
            <a:spLocks noGrp="1"/>
          </p:cNvSpPr>
          <p:nvPr>
            <p:ph sz="half" idx="1"/>
          </p:nvPr>
        </p:nvSpPr>
        <p:spPr/>
        <p:txBody>
          <a:bodyPr>
            <a:normAutofit/>
          </a:bodyPr>
          <a:lstStyle/>
          <a:p>
            <a:pPr lvl="0"/>
            <a:r>
              <a:rPr lang="en-US" altLang="en-US" sz="2200" dirty="0" smtClean="0">
                <a:solidFill>
                  <a:srgbClr val="000000"/>
                </a:solidFill>
              </a:rPr>
              <a:t>Audience</a:t>
            </a:r>
          </a:p>
          <a:p>
            <a:pPr lvl="0"/>
            <a:r>
              <a:rPr lang="en-US" altLang="en-US" sz="2200" dirty="0" smtClean="0">
                <a:solidFill>
                  <a:srgbClr val="000000"/>
                </a:solidFill>
              </a:rPr>
              <a:t>Information</a:t>
            </a:r>
          </a:p>
          <a:p>
            <a:pPr lvl="0"/>
            <a:r>
              <a:rPr lang="en-US" altLang="en-US" dirty="0" smtClean="0">
                <a:solidFill>
                  <a:srgbClr val="000000"/>
                </a:solidFill>
              </a:rPr>
              <a:t>Tone</a:t>
            </a:r>
            <a:endParaRPr lang="en-US" altLang="en-US" dirty="0">
              <a:solidFill>
                <a:srgbClr val="000000"/>
              </a:solidFill>
            </a:endParaRPr>
          </a:p>
          <a:p>
            <a:pPr lvl="0"/>
            <a:r>
              <a:rPr lang="en-US" altLang="en-US" dirty="0" smtClean="0">
                <a:solidFill>
                  <a:srgbClr val="000000"/>
                </a:solidFill>
              </a:rPr>
              <a:t>Length</a:t>
            </a:r>
            <a:endParaRPr lang="en-GB" dirty="0"/>
          </a:p>
        </p:txBody>
      </p:sp>
      <p:pic>
        <p:nvPicPr>
          <p:cNvPr id="20485" name="Picture 5" descr="http://ilovegraffiti.de/lars/wp-content/uploads/media/blogs/en/February09/hand-writing.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4413" y="121920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4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Nonverbal </a:t>
            </a:r>
            <a:r>
              <a:rPr lang="en-US" dirty="0"/>
              <a:t>Communication</a:t>
            </a:r>
            <a:r>
              <a:rPr lang="en-GB" b="1" dirty="0"/>
              <a:t/>
            </a:r>
            <a:br>
              <a:rPr lang="en-GB" b="1" dirty="0"/>
            </a:br>
            <a:endParaRPr lang="en-GB" dirty="0"/>
          </a:p>
        </p:txBody>
      </p:sp>
      <p:sp>
        <p:nvSpPr>
          <p:cNvPr id="3" name="Content Placeholder 2"/>
          <p:cNvSpPr>
            <a:spLocks noGrp="1"/>
          </p:cNvSpPr>
          <p:nvPr>
            <p:ph idx="1"/>
          </p:nvPr>
        </p:nvSpPr>
        <p:spPr/>
        <p:txBody>
          <a:bodyPr>
            <a:normAutofit/>
          </a:bodyPr>
          <a:lstStyle/>
          <a:p>
            <a:endParaRPr lang="en-US" b="1" u="sng" dirty="0" smtClean="0"/>
          </a:p>
          <a:p>
            <a:endParaRPr lang="en-US" b="1" u="sng" dirty="0" smtClean="0"/>
          </a:p>
          <a:p>
            <a:endParaRPr lang="en-GB" dirty="0"/>
          </a:p>
          <a:p>
            <a:endParaRPr lang="en-GB" dirty="0"/>
          </a:p>
        </p:txBody>
      </p:sp>
      <p:sp>
        <p:nvSpPr>
          <p:cNvPr id="4" name="Content Placeholder 3"/>
          <p:cNvSpPr>
            <a:spLocks noGrp="1"/>
          </p:cNvSpPr>
          <p:nvPr>
            <p:ph sz="half" idx="4294967295"/>
          </p:nvPr>
        </p:nvSpPr>
        <p:spPr>
          <a:xfrm>
            <a:off x="1217612" y="1219200"/>
            <a:ext cx="9549103" cy="4470400"/>
          </a:xfrm>
        </p:spPr>
        <p:txBody>
          <a:bodyPr>
            <a:normAutofit/>
          </a:bodyPr>
          <a:lstStyle/>
          <a:p>
            <a:pPr marL="0" indent="0">
              <a:buNone/>
            </a:pPr>
            <a:r>
              <a:rPr lang="en-US" dirty="0"/>
              <a:t>This is the sending or receiving of wordless messages such as </a:t>
            </a:r>
            <a:r>
              <a:rPr lang="en-US" b="1" dirty="0"/>
              <a:t>gesture</a:t>
            </a:r>
            <a:r>
              <a:rPr lang="en-US" dirty="0"/>
              <a:t>, </a:t>
            </a:r>
            <a:r>
              <a:rPr lang="en-US" b="1" dirty="0"/>
              <a:t>body language</a:t>
            </a:r>
            <a:r>
              <a:rPr lang="en-US" dirty="0"/>
              <a:t>, </a:t>
            </a:r>
            <a:r>
              <a:rPr lang="en-US" b="1" dirty="0"/>
              <a:t>posture</a:t>
            </a:r>
            <a:r>
              <a:rPr lang="en-US" dirty="0"/>
              <a:t>, </a:t>
            </a:r>
            <a:r>
              <a:rPr lang="en-US" b="1" dirty="0"/>
              <a:t>tone of voice</a:t>
            </a:r>
            <a:r>
              <a:rPr lang="en-US" dirty="0"/>
              <a:t> or </a:t>
            </a:r>
            <a:r>
              <a:rPr lang="en-US" b="1" dirty="0"/>
              <a:t>facial expressions.</a:t>
            </a:r>
            <a:r>
              <a:rPr lang="en-US" dirty="0"/>
              <a:t> </a:t>
            </a:r>
            <a:r>
              <a:rPr lang="en-US" b="1" dirty="0"/>
              <a:t>Nonverbal communication is all about the body language of speaker. Sometimes nonverbal response contradicts verbal communication</a:t>
            </a:r>
            <a:r>
              <a:rPr lang="en-US" dirty="0"/>
              <a:t> and hence affect the effectiveness of message.</a:t>
            </a:r>
            <a:endParaRPr lang="en-GB" dirty="0"/>
          </a:p>
          <a:p>
            <a:endParaRPr lang="en-GB" dirty="0"/>
          </a:p>
        </p:txBody>
      </p:sp>
    </p:spTree>
    <p:extLst>
      <p:ext uri="{BB962C8B-B14F-4D97-AF65-F5344CB8AC3E}">
        <p14:creationId xmlns:p14="http://schemas.microsoft.com/office/powerpoint/2010/main" val="230484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latin typeface="+mn-lt"/>
              </a:rPr>
              <a:t>Non-verbal communication</a:t>
            </a:r>
            <a:endParaRPr lang="en-GB" dirty="0">
              <a:latin typeface="+mn-lt"/>
            </a:endParaRPr>
          </a:p>
        </p:txBody>
      </p:sp>
      <p:sp>
        <p:nvSpPr>
          <p:cNvPr id="7" name="Content Placeholder 6"/>
          <p:cNvSpPr>
            <a:spLocks noGrp="1"/>
          </p:cNvSpPr>
          <p:nvPr>
            <p:ph sz="half" idx="1"/>
          </p:nvPr>
        </p:nvSpPr>
        <p:spPr/>
        <p:txBody>
          <a:bodyPr/>
          <a:lstStyle/>
          <a:p>
            <a:r>
              <a:rPr lang="en-US" altLang="en-US" dirty="0"/>
              <a:t>Through signs &amp; </a:t>
            </a:r>
            <a:r>
              <a:rPr lang="en-US" altLang="en-US" dirty="0" smtClean="0"/>
              <a:t>symbols</a:t>
            </a:r>
            <a:r>
              <a:rPr lang="en-US" altLang="en-US" dirty="0"/>
              <a:t>. </a:t>
            </a:r>
            <a:endParaRPr lang="en-US" altLang="en-US" dirty="0" smtClean="0"/>
          </a:p>
          <a:p>
            <a:r>
              <a:rPr lang="en-US" altLang="en-US" dirty="0" smtClean="0"/>
              <a:t>Non-verbal </a:t>
            </a:r>
            <a:r>
              <a:rPr lang="en-US" altLang="en-US" dirty="0"/>
              <a:t>can go </a:t>
            </a:r>
            <a:r>
              <a:rPr lang="en-US" altLang="en-US" dirty="0" smtClean="0"/>
              <a:t>without </a:t>
            </a:r>
            <a:r>
              <a:rPr lang="en-US" altLang="en-US" dirty="0"/>
              <a:t>verbal </a:t>
            </a:r>
            <a:r>
              <a:rPr lang="en-US" altLang="en-US" dirty="0" smtClean="0"/>
              <a:t>communication</a:t>
            </a:r>
            <a:r>
              <a:rPr lang="en-US" altLang="en-US" dirty="0"/>
              <a:t>. </a:t>
            </a:r>
            <a:endParaRPr lang="en-US" altLang="en-US" dirty="0" smtClean="0"/>
          </a:p>
          <a:p>
            <a:r>
              <a:rPr lang="en-US" altLang="en-US" dirty="0" smtClean="0"/>
              <a:t>Verbal </a:t>
            </a:r>
            <a:r>
              <a:rPr lang="en-US" altLang="en-US" dirty="0"/>
              <a:t>can't go </a:t>
            </a:r>
            <a:r>
              <a:rPr lang="en-US" altLang="en-US" dirty="0" smtClean="0"/>
              <a:t>without non-verbal communication</a:t>
            </a:r>
            <a:endParaRPr lang="en-GB" dirty="0"/>
          </a:p>
        </p:txBody>
      </p:sp>
      <p:pic>
        <p:nvPicPr>
          <p:cNvPr id="11" name="Content Placeholder 10"/>
          <p:cNvPicPr>
            <a:picLocks noGrp="1" noChangeAspect="1"/>
          </p:cNvPicPr>
          <p:nvPr>
            <p:ph sz="half" idx="2"/>
          </p:nvPr>
        </p:nvPicPr>
        <p:blipFill>
          <a:blip r:embed="rId2">
            <a:biLevel thresh="50000"/>
            <a:extLst>
              <a:ext uri="{28A0092B-C50C-407E-A947-70E740481C1C}">
                <a14:useLocalDpi xmlns:a14="http://schemas.microsoft.com/office/drawing/2010/main" val="0"/>
              </a:ext>
            </a:extLst>
          </a:blip>
          <a:stretch>
            <a:fillRect/>
          </a:stretch>
        </p:blipFill>
        <p:spPr>
          <a:xfrm>
            <a:off x="6932612" y="1600200"/>
            <a:ext cx="3618895" cy="4470400"/>
          </a:xfrm>
        </p:spPr>
      </p:pic>
    </p:spTree>
    <p:extLst>
      <p:ext uri="{BB962C8B-B14F-4D97-AF65-F5344CB8AC3E}">
        <p14:creationId xmlns:p14="http://schemas.microsoft.com/office/powerpoint/2010/main" val="3771748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Conveyance ratios of a Message:</a:t>
            </a:r>
            <a:endParaRPr lang="en-GB" dirty="0"/>
          </a:p>
        </p:txBody>
      </p:sp>
      <p:pic>
        <p:nvPicPr>
          <p:cNvPr id="24578" name="Picture 2" descr="Statistical Pie Char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0212" y="1600200"/>
            <a:ext cx="6172200" cy="467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8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mn-lt"/>
              </a:rPr>
              <a:t>Types of Non-verbal </a:t>
            </a:r>
            <a:br>
              <a:rPr lang="en-US" altLang="en-US" dirty="0">
                <a:latin typeface="+mn-lt"/>
              </a:rPr>
            </a:br>
            <a:r>
              <a:rPr lang="en-US" altLang="en-US" dirty="0">
                <a:latin typeface="+mn-lt"/>
              </a:rPr>
              <a:t>communication</a:t>
            </a:r>
            <a:endParaRPr lang="en-GB" dirty="0">
              <a:latin typeface="+mn-lt"/>
            </a:endParaRPr>
          </a:p>
        </p:txBody>
      </p:sp>
      <p:sp>
        <p:nvSpPr>
          <p:cNvPr id="6" name="Content Placeholder 5"/>
          <p:cNvSpPr>
            <a:spLocks noGrp="1"/>
          </p:cNvSpPr>
          <p:nvPr>
            <p:ph idx="1"/>
          </p:nvPr>
        </p:nvSpPr>
        <p:spPr/>
        <p:txBody>
          <a:bodyPr>
            <a:normAutofit lnSpcReduction="10000"/>
          </a:bodyPr>
          <a:lstStyle/>
          <a:p>
            <a:pPr lvl="0"/>
            <a:r>
              <a:rPr lang="en-US" altLang="en-US" dirty="0" smtClean="0"/>
              <a:t>Kinesics (body language) </a:t>
            </a:r>
          </a:p>
          <a:p>
            <a:pPr lvl="0"/>
            <a:r>
              <a:rPr lang="en-US" altLang="en-US" dirty="0" smtClean="0"/>
              <a:t>Haptics (touch language)</a:t>
            </a:r>
          </a:p>
          <a:p>
            <a:pPr lvl="0"/>
            <a:r>
              <a:rPr lang="en-US" altLang="en-US" dirty="0" smtClean="0"/>
              <a:t>Proxemics language) </a:t>
            </a:r>
          </a:p>
          <a:p>
            <a:pPr lvl="0"/>
            <a:r>
              <a:rPr lang="en-US" altLang="en-US" dirty="0" smtClean="0"/>
              <a:t>Artifacts environmental </a:t>
            </a:r>
          </a:p>
          <a:p>
            <a:pPr lvl="0"/>
            <a:r>
              <a:rPr lang="en-US" altLang="en-US" dirty="0" smtClean="0"/>
              <a:t>Chronemics (time language) </a:t>
            </a:r>
          </a:p>
          <a:p>
            <a:pPr lvl="0"/>
            <a:r>
              <a:rPr lang="en-US" altLang="en-US" dirty="0" smtClean="0"/>
              <a:t>Silence </a:t>
            </a:r>
          </a:p>
          <a:p>
            <a:pPr lvl="0"/>
            <a:r>
              <a:rPr lang="en-US" altLang="en-US" dirty="0" smtClean="0"/>
              <a:t>Sign </a:t>
            </a:r>
          </a:p>
          <a:p>
            <a:pPr lvl="0"/>
            <a:r>
              <a:rPr lang="en-US" altLang="en-US" dirty="0" smtClean="0"/>
              <a:t>Paralanguage\Vocalic </a:t>
            </a:r>
            <a:endParaRPr lang="en-US" altLang="en-US" sz="4800" dirty="0" smtClean="0"/>
          </a:p>
          <a:p>
            <a:endParaRPr lang="en-GB" dirty="0"/>
          </a:p>
        </p:txBody>
      </p:sp>
    </p:spTree>
    <p:extLst>
      <p:ext uri="{BB962C8B-B14F-4D97-AF65-F5344CB8AC3E}">
        <p14:creationId xmlns:p14="http://schemas.microsoft.com/office/powerpoint/2010/main" val="116104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solidFill>
                  <a:srgbClr val="000000"/>
                </a:solidFill>
                <a:latin typeface="Arial Unicode MS" panose="020B0604020202020204" pitchFamily="34" charset="-128"/>
              </a:rPr>
              <a:t/>
            </a:r>
            <a:br>
              <a:rPr lang="en-US" altLang="en-US" dirty="0">
                <a:solidFill>
                  <a:srgbClr val="000000"/>
                </a:solidFill>
                <a:latin typeface="Arial Unicode MS" panose="020B0604020202020204" pitchFamily="34" charset="-128"/>
              </a:rPr>
            </a:br>
            <a:r>
              <a:rPr lang="en-US" altLang="en-US" dirty="0">
                <a:latin typeface="+mn-lt"/>
              </a:rPr>
              <a:t>KINESICS (BODY LANGUAGE) </a:t>
            </a:r>
            <a:r>
              <a:rPr lang="en-US" altLang="en-US" dirty="0">
                <a:solidFill>
                  <a:srgbClr val="000000"/>
                </a:solidFill>
                <a:latin typeface="Arial Unicode MS" panose="020B0604020202020204" pitchFamily="34" charset="-128"/>
              </a:rPr>
              <a:t/>
            </a:r>
            <a:br>
              <a:rPr lang="en-US" altLang="en-US" dirty="0">
                <a:solidFill>
                  <a:srgbClr val="000000"/>
                </a:solidFill>
                <a:latin typeface="Arial Unicode MS" panose="020B0604020202020204" pitchFamily="34" charset="-128"/>
              </a:rPr>
            </a:br>
            <a:endParaRPr lang="en-GB" dirty="0"/>
          </a:p>
        </p:txBody>
      </p:sp>
      <p:sp>
        <p:nvSpPr>
          <p:cNvPr id="6" name="Content Placeholder 5"/>
          <p:cNvSpPr>
            <a:spLocks noGrp="1"/>
          </p:cNvSpPr>
          <p:nvPr>
            <p:ph sz="half" idx="1"/>
          </p:nvPr>
        </p:nvSpPr>
        <p:spPr/>
        <p:txBody>
          <a:bodyPr>
            <a:normAutofit/>
          </a:bodyPr>
          <a:lstStyle/>
          <a:p>
            <a:pPr lvl="0"/>
            <a:r>
              <a:rPr lang="en-US" altLang="en-US" dirty="0" smtClean="0"/>
              <a:t>Facial expression </a:t>
            </a:r>
          </a:p>
          <a:p>
            <a:pPr lvl="0"/>
            <a:r>
              <a:rPr lang="en-US" altLang="en-US" dirty="0" smtClean="0"/>
              <a:t>Head </a:t>
            </a:r>
          </a:p>
          <a:p>
            <a:pPr lvl="0"/>
            <a:r>
              <a:rPr lang="en-US" altLang="en-US" dirty="0" smtClean="0"/>
              <a:t>Eye gaze </a:t>
            </a:r>
          </a:p>
          <a:p>
            <a:pPr lvl="0"/>
            <a:r>
              <a:rPr lang="en-US" altLang="en-US" dirty="0" smtClean="0"/>
              <a:t>Gestures </a:t>
            </a:r>
          </a:p>
          <a:p>
            <a:pPr lvl="0"/>
            <a:r>
              <a:rPr lang="en-US" altLang="en-US" dirty="0" smtClean="0"/>
              <a:t>Postures </a:t>
            </a:r>
          </a:p>
          <a:p>
            <a:pPr lvl="0"/>
            <a:r>
              <a:rPr lang="en-US" altLang="en-US" dirty="0" smtClean="0"/>
              <a:t>Shape of body </a:t>
            </a:r>
          </a:p>
          <a:p>
            <a:pPr lvl="0"/>
            <a:r>
              <a:rPr lang="en-US" altLang="en-US" dirty="0" smtClean="0"/>
              <a:t>Personal appearance adornment </a:t>
            </a:r>
            <a:endParaRPr lang="en-US" altLang="en-US" sz="4800" dirty="0" smtClean="0"/>
          </a:p>
          <a:p>
            <a:endParaRPr lang="en-GB" dirty="0"/>
          </a:p>
        </p:txBody>
      </p:sp>
      <p:pic>
        <p:nvPicPr>
          <p:cNvPr id="26627" name="Picture 3" descr="http://wyhs.net/dimensions/wp-content/uploads/2013/02/Body-Language-Graphic.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205031" y="1600200"/>
            <a:ext cx="4881557" cy="4470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Haptics (Touch Language)</a:t>
            </a:r>
            <a:endParaRPr lang="en-GB" dirty="0"/>
          </a:p>
        </p:txBody>
      </p:sp>
      <p:sp>
        <p:nvSpPr>
          <p:cNvPr id="4" name="Content Placeholder 3"/>
          <p:cNvSpPr>
            <a:spLocks noGrp="1"/>
          </p:cNvSpPr>
          <p:nvPr>
            <p:ph sz="half" idx="1"/>
          </p:nvPr>
        </p:nvSpPr>
        <p:spPr>
          <a:xfrm>
            <a:off x="6297559" y="1752600"/>
            <a:ext cx="4977104" cy="4470400"/>
          </a:xfrm>
        </p:spPr>
        <p:txBody>
          <a:bodyPr/>
          <a:lstStyle/>
          <a:p>
            <a:r>
              <a:rPr lang="en-GB" dirty="0" smtClean="0"/>
              <a:t>This has to do with communication via touch.</a:t>
            </a:r>
            <a:endParaRPr lang="en-GB" dirty="0"/>
          </a:p>
        </p:txBody>
      </p:sp>
      <p:pic>
        <p:nvPicPr>
          <p:cNvPr id="28674" name="Picture 2" descr="http://f00.inventorspot.com/images/printedhug.img_assist_custom.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674812" y="1752600"/>
            <a:ext cx="3623638" cy="4470400"/>
          </a:xfrm>
          <a:prstGeom prst="rect">
            <a:avLst/>
          </a:prstGeom>
          <a:ln w="127000" cap="sq">
            <a:solidFill>
              <a:schemeClr val="tx1"/>
            </a:solidFill>
            <a:miter lim="800000"/>
          </a:ln>
          <a:effectLst>
            <a:outerShdw blurRad="57150" dist="50800" dir="2700000" algn="tl" rotWithShape="0">
              <a:srgbClr val="000000">
                <a:alpha val="40000"/>
              </a:srgbClr>
            </a:outerShdw>
          </a:effectLst>
          <a:scene3d>
            <a:camera prst="perspectiveRight"/>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22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latin typeface="+mn-lt"/>
              </a:rPr>
              <a:t>Proxemics (</a:t>
            </a:r>
            <a:r>
              <a:rPr lang="en-US" altLang="en-US" dirty="0" smtClean="0">
                <a:latin typeface="+mn-lt"/>
              </a:rPr>
              <a:t>Space language</a:t>
            </a:r>
            <a:r>
              <a:rPr lang="en-US" altLang="en-US" dirty="0">
                <a:latin typeface="+mn-lt"/>
              </a:rPr>
              <a:t>)</a:t>
            </a:r>
            <a:endParaRPr lang="en-GB" dirty="0">
              <a:latin typeface="+mn-lt"/>
            </a:endParaRPr>
          </a:p>
        </p:txBody>
      </p:sp>
      <p:sp>
        <p:nvSpPr>
          <p:cNvPr id="5" name="Content Placeholder 4"/>
          <p:cNvSpPr>
            <a:spLocks noGrp="1"/>
          </p:cNvSpPr>
          <p:nvPr>
            <p:ph sz="half" idx="1"/>
          </p:nvPr>
        </p:nvSpPr>
        <p:spPr/>
        <p:txBody>
          <a:bodyPr>
            <a:normAutofit/>
          </a:bodyPr>
          <a:lstStyle/>
          <a:p>
            <a:pPr marL="0" lvl="0" indent="0">
              <a:buNone/>
            </a:pPr>
            <a:r>
              <a:rPr lang="en-US" altLang="en-US" b="1" dirty="0" smtClean="0"/>
              <a:t>To </a:t>
            </a:r>
            <a:r>
              <a:rPr lang="en-US" altLang="en-US" b="1" dirty="0"/>
              <a:t>communicate while </a:t>
            </a:r>
            <a:r>
              <a:rPr lang="en-US" altLang="en-US" b="1" dirty="0" smtClean="0"/>
              <a:t>keeping </a:t>
            </a:r>
            <a:r>
              <a:rPr lang="en-US" altLang="en-US" b="1" dirty="0"/>
              <a:t>a distance is called </a:t>
            </a:r>
            <a:r>
              <a:rPr lang="en-US" altLang="en-US" b="1" dirty="0" smtClean="0"/>
              <a:t>proxemics.</a:t>
            </a:r>
          </a:p>
          <a:p>
            <a:pPr marL="0" lvl="0" indent="0">
              <a:buNone/>
            </a:pPr>
            <a:r>
              <a:rPr lang="en-US" altLang="en-US" dirty="0"/>
              <a:t/>
            </a:r>
            <a:br>
              <a:rPr lang="en-US" altLang="en-US" dirty="0"/>
            </a:br>
            <a:r>
              <a:rPr lang="en-US" altLang="en-US" dirty="0"/>
              <a:t>The amount of distance we </a:t>
            </a:r>
            <a:r>
              <a:rPr lang="en-US" altLang="en-US" dirty="0" smtClean="0"/>
              <a:t>need </a:t>
            </a:r>
            <a:r>
              <a:rPr lang="en-US" altLang="en-US" dirty="0"/>
              <a:t>and the </a:t>
            </a:r>
            <a:r>
              <a:rPr lang="en-US" altLang="en-US" dirty="0" smtClean="0"/>
              <a:t>amount </a:t>
            </a:r>
            <a:r>
              <a:rPr lang="en-US" altLang="en-US" dirty="0"/>
              <a:t>Of space </a:t>
            </a:r>
            <a:r>
              <a:rPr lang="en-US" altLang="en-US" dirty="0" smtClean="0"/>
              <a:t>we </a:t>
            </a:r>
            <a:r>
              <a:rPr lang="en-US" altLang="en-US" dirty="0"/>
              <a:t>perceive as belonging to </a:t>
            </a:r>
            <a:r>
              <a:rPr lang="en-US" altLang="en-US" dirty="0" smtClean="0"/>
              <a:t>us </a:t>
            </a:r>
            <a:r>
              <a:rPr lang="en-US" altLang="en-US" dirty="0"/>
              <a:t>is influenced by a number </a:t>
            </a:r>
            <a:r>
              <a:rPr lang="en-US" altLang="en-US" dirty="0" smtClean="0"/>
              <a:t>of factors </a:t>
            </a:r>
            <a:r>
              <a:rPr lang="en-US" altLang="en-US" dirty="0"/>
              <a:t>including social </a:t>
            </a:r>
            <a:r>
              <a:rPr lang="en-US" altLang="en-US" dirty="0" smtClean="0"/>
              <a:t>norms, </a:t>
            </a:r>
            <a:r>
              <a:rPr lang="en-US" altLang="en-US" dirty="0"/>
              <a:t>situational </a:t>
            </a:r>
            <a:r>
              <a:rPr lang="en-US" altLang="en-US" dirty="0" smtClean="0"/>
              <a:t>factors</a:t>
            </a:r>
            <a:r>
              <a:rPr lang="en-US" altLang="en-US" dirty="0"/>
              <a:t>, </a:t>
            </a:r>
            <a:r>
              <a:rPr lang="en-US" altLang="en-US" dirty="0" smtClean="0"/>
              <a:t>personality characteristics </a:t>
            </a:r>
            <a:r>
              <a:rPr lang="en-US" altLang="en-US" dirty="0"/>
              <a:t>and level of </a:t>
            </a:r>
            <a:r>
              <a:rPr lang="en-US" altLang="en-US" dirty="0" smtClean="0"/>
              <a:t>familiarity </a:t>
            </a:r>
            <a:endParaRPr lang="en-US" altLang="en-US" sz="4800" dirty="0"/>
          </a:p>
          <a:p>
            <a:endParaRPr lang="en-GB" dirty="0"/>
          </a:p>
        </p:txBody>
      </p:sp>
      <p:pic>
        <p:nvPicPr>
          <p:cNvPr id="29699" name="Picture 3" descr="http://upload.wikimedia.org/wikipedia/commons/thumb/3/35/Personal_Space.svg/2000px-Personal_Space.svg.pn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12163" y="1701799"/>
            <a:ext cx="4916249" cy="483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9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smtClean="0">
                <a:latin typeface="+mn-lt"/>
              </a:rPr>
              <a:t>Symbolic Communication</a:t>
            </a:r>
            <a:endParaRPr lang="en-GB" dirty="0">
              <a:latin typeface="+mn-lt"/>
            </a:endParaRPr>
          </a:p>
        </p:txBody>
      </p:sp>
      <p:sp>
        <p:nvSpPr>
          <p:cNvPr id="7" name="Content Placeholder 6"/>
          <p:cNvSpPr>
            <a:spLocks noGrp="1"/>
          </p:cNvSpPr>
          <p:nvPr>
            <p:ph idx="1"/>
          </p:nvPr>
        </p:nvSpPr>
        <p:spPr/>
        <p:txBody>
          <a:bodyPr/>
          <a:lstStyle/>
          <a:p>
            <a:pPr marL="0" lvl="0" indent="0">
              <a:buNone/>
            </a:pPr>
            <a:r>
              <a:rPr lang="en-US" altLang="en-US" dirty="0"/>
              <a:t>It involves the </a:t>
            </a:r>
            <a:r>
              <a:rPr lang="en-US" altLang="en-US" dirty="0" smtClean="0"/>
              <a:t>verbal </a:t>
            </a:r>
            <a:r>
              <a:rPr lang="en-US" altLang="en-US" dirty="0"/>
              <a:t>and nonverbal symbolism to convey </a:t>
            </a:r>
            <a:r>
              <a:rPr lang="en-US" altLang="en-US" dirty="0" smtClean="0"/>
              <a:t>meaning</a:t>
            </a:r>
            <a:r>
              <a:rPr lang="en-US" altLang="en-US" dirty="0"/>
              <a:t>. </a:t>
            </a:r>
            <a:br>
              <a:rPr lang="en-US" altLang="en-US" dirty="0"/>
            </a:br>
            <a:r>
              <a:rPr lang="en-US" altLang="en-US" dirty="0"/>
              <a:t>Art and music are forms of symbolic communication </a:t>
            </a:r>
            <a:r>
              <a:rPr lang="en-US" altLang="en-US" dirty="0" smtClean="0"/>
              <a:t>used </a:t>
            </a:r>
            <a:r>
              <a:rPr lang="en-US" altLang="en-US" dirty="0"/>
              <a:t>by nurses to facilitate understanding and </a:t>
            </a:r>
            <a:r>
              <a:rPr lang="en-US" altLang="en-US" dirty="0" smtClean="0"/>
              <a:t>healing </a:t>
            </a:r>
            <a:r>
              <a:rPr lang="en-US" altLang="en-US" dirty="0"/>
              <a:t>for patients. </a:t>
            </a:r>
            <a:endParaRPr lang="en-US" altLang="en-US" sz="4800" dirty="0"/>
          </a:p>
          <a:p>
            <a:endParaRPr lang="en-GB" dirty="0"/>
          </a:p>
        </p:txBody>
      </p:sp>
    </p:spTree>
    <p:extLst>
      <p:ext uri="{BB962C8B-B14F-4D97-AF65-F5344CB8AC3E}">
        <p14:creationId xmlns:p14="http://schemas.microsoft.com/office/powerpoint/2010/main" val="263995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Communication is a series of experiences based on </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97111810"/>
              </p:ext>
            </p:extLst>
          </p:nvPr>
        </p:nvGraphicFramePr>
        <p:xfrm>
          <a:off x="1117309" y="1701800"/>
          <a:ext cx="10157354" cy="500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748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mn-lt"/>
              </a:rPr>
              <a:t>METACOMMUNICATION</a:t>
            </a:r>
            <a:r>
              <a:rPr lang="en-US" altLang="en-US" dirty="0">
                <a:solidFill>
                  <a:srgbClr val="000000"/>
                </a:solidFill>
                <a:latin typeface="+mn-lt"/>
              </a:rPr>
              <a:t>:</a:t>
            </a:r>
            <a:endParaRPr lang="en-GB" dirty="0">
              <a:latin typeface="+mn-lt"/>
            </a:endParaRPr>
          </a:p>
        </p:txBody>
      </p:sp>
      <p:sp>
        <p:nvSpPr>
          <p:cNvPr id="6" name="Content Placeholder 5"/>
          <p:cNvSpPr>
            <a:spLocks noGrp="1"/>
          </p:cNvSpPr>
          <p:nvPr>
            <p:ph idx="1"/>
          </p:nvPr>
        </p:nvSpPr>
        <p:spPr/>
        <p:txBody>
          <a:bodyPr/>
          <a:lstStyle/>
          <a:p>
            <a:pPr marL="0" lvl="0" indent="0">
              <a:buNone/>
            </a:pPr>
            <a:r>
              <a:rPr lang="en-US" altLang="en-US" dirty="0"/>
              <a:t>It is 'communication </a:t>
            </a:r>
            <a:r>
              <a:rPr lang="en-US" altLang="en-US" dirty="0" smtClean="0"/>
              <a:t>about </a:t>
            </a:r>
            <a:r>
              <a:rPr lang="en-US" altLang="en-US" dirty="0"/>
              <a:t>communication' so that the deeper 'message </a:t>
            </a:r>
            <a:r>
              <a:rPr lang="en-US" altLang="en-US" dirty="0" smtClean="0"/>
              <a:t>within </a:t>
            </a:r>
            <a:r>
              <a:rPr lang="en-US" altLang="en-US" dirty="0"/>
              <a:t>a message' can be uncovered and understood. </a:t>
            </a:r>
            <a:br>
              <a:rPr lang="en-US" altLang="en-US" dirty="0"/>
            </a:br>
            <a:r>
              <a:rPr lang="en-US" altLang="en-US" dirty="0"/>
              <a:t>When a patient tells the nurse that he is cool to </a:t>
            </a:r>
            <a:r>
              <a:rPr lang="en-US" altLang="en-US" dirty="0" smtClean="0"/>
              <a:t>undergo </a:t>
            </a:r>
            <a:r>
              <a:rPr lang="en-US" altLang="en-US" dirty="0"/>
              <a:t>surgery with his body rigid and sharp </a:t>
            </a:r>
            <a:r>
              <a:rPr lang="en-US" altLang="en-US" dirty="0" smtClean="0"/>
              <a:t>voice</a:t>
            </a:r>
            <a:r>
              <a:rPr lang="en-US" altLang="en-US" dirty="0"/>
              <a:t>, a nurse can interpret that he is anxious as </a:t>
            </a:r>
            <a:r>
              <a:rPr lang="en-US" altLang="en-US" dirty="0" smtClean="0"/>
              <a:t>evidenced </a:t>
            </a:r>
            <a:r>
              <a:rPr lang="en-US" altLang="en-US" dirty="0"/>
              <a:t>by the body language. </a:t>
            </a:r>
            <a:endParaRPr lang="en-US" altLang="en-US" sz="4800" dirty="0"/>
          </a:p>
          <a:p>
            <a:endParaRPr lang="en-GB" dirty="0"/>
          </a:p>
        </p:txBody>
      </p:sp>
    </p:spTree>
    <p:extLst>
      <p:ext uri="{BB962C8B-B14F-4D97-AF65-F5344CB8AC3E}">
        <p14:creationId xmlns:p14="http://schemas.microsoft.com/office/powerpoint/2010/main" val="348848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smtClean="0"/>
              <a:t>Paraverbal</a:t>
            </a:r>
            <a:r>
              <a:rPr lang="en-GB" dirty="0" smtClean="0"/>
              <a:t> Messages</a:t>
            </a:r>
            <a:endParaRPr lang="en-GB" dirty="0"/>
          </a:p>
        </p:txBody>
      </p:sp>
      <p:sp>
        <p:nvSpPr>
          <p:cNvPr id="4" name="Content Placeholder 3"/>
          <p:cNvSpPr>
            <a:spLocks noGrp="1"/>
          </p:cNvSpPr>
          <p:nvPr>
            <p:ph sz="half" idx="1"/>
          </p:nvPr>
        </p:nvSpPr>
        <p:spPr/>
        <p:txBody>
          <a:bodyPr/>
          <a:lstStyle/>
          <a:p>
            <a:r>
              <a:rPr lang="en-GB" dirty="0" err="1" smtClean="0"/>
              <a:t>Paraverbal</a:t>
            </a:r>
            <a:r>
              <a:rPr lang="en-GB" dirty="0" smtClean="0"/>
              <a:t> communication refers to the messages that we transmit through the tone, pitch and pacing of our voices</a:t>
            </a:r>
            <a:endParaRPr lang="en-GB" dirty="0"/>
          </a:p>
        </p:txBody>
      </p:sp>
      <p:sp>
        <p:nvSpPr>
          <p:cNvPr id="5" name="Content Placeholder 4"/>
          <p:cNvSpPr>
            <a:spLocks noGrp="1"/>
          </p:cNvSpPr>
          <p:nvPr>
            <p:ph sz="half" idx="2"/>
          </p:nvPr>
        </p:nvSpPr>
        <p:spPr/>
        <p:txBody>
          <a:bodyPr/>
          <a:lstStyle/>
          <a:p>
            <a:pPr marL="0" indent="0">
              <a:buNone/>
            </a:pPr>
            <a:r>
              <a:rPr lang="en-GB" b="1" dirty="0" smtClean="0"/>
              <a:t>Example:</a:t>
            </a:r>
          </a:p>
          <a:p>
            <a:r>
              <a:rPr lang="en-GB" dirty="0" smtClean="0"/>
              <a:t>I didn’t </a:t>
            </a:r>
            <a:r>
              <a:rPr lang="en-GB" sz="3200" b="1" i="1" dirty="0" smtClean="0"/>
              <a:t>say</a:t>
            </a:r>
            <a:r>
              <a:rPr lang="en-GB" sz="3200" dirty="0" smtClean="0"/>
              <a:t> </a:t>
            </a:r>
            <a:r>
              <a:rPr lang="en-GB" dirty="0" smtClean="0"/>
              <a:t>you were stupid</a:t>
            </a:r>
          </a:p>
          <a:p>
            <a:r>
              <a:rPr lang="en-GB" dirty="0"/>
              <a:t>I didn’t say </a:t>
            </a:r>
            <a:r>
              <a:rPr lang="en-GB" sz="3200" b="1" i="1" dirty="0"/>
              <a:t>you</a:t>
            </a:r>
            <a:r>
              <a:rPr lang="en-GB" sz="3200" dirty="0"/>
              <a:t> </a:t>
            </a:r>
            <a:r>
              <a:rPr lang="en-GB" dirty="0"/>
              <a:t>were </a:t>
            </a:r>
            <a:r>
              <a:rPr lang="en-GB" dirty="0" smtClean="0"/>
              <a:t>stupid</a:t>
            </a:r>
          </a:p>
          <a:p>
            <a:r>
              <a:rPr lang="en-GB" dirty="0"/>
              <a:t>I didn’t say you were </a:t>
            </a:r>
            <a:r>
              <a:rPr lang="en-GB" sz="3200" b="1" i="1" dirty="0"/>
              <a:t>stupid</a:t>
            </a:r>
            <a:endParaRPr lang="en-GB" b="1" i="1" dirty="0"/>
          </a:p>
          <a:p>
            <a:endParaRPr lang="en-GB" dirty="0"/>
          </a:p>
        </p:txBody>
      </p:sp>
    </p:spTree>
    <p:extLst>
      <p:ext uri="{BB962C8B-B14F-4D97-AF65-F5344CB8AC3E}">
        <p14:creationId xmlns:p14="http://schemas.microsoft.com/office/powerpoint/2010/main" val="403444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4212" y="3581400"/>
            <a:ext cx="7008574" cy="1930400"/>
          </a:xfrm>
        </p:spPr>
        <p:txBody>
          <a:bodyPr/>
          <a:lstStyle/>
          <a:p>
            <a:r>
              <a:rPr lang="en-GB" dirty="0" smtClean="0"/>
              <a:t>The Communication Process</a:t>
            </a:r>
            <a:endParaRPr lang="en-GB" dirty="0"/>
          </a:p>
        </p:txBody>
      </p:sp>
    </p:spTree>
    <p:extLst>
      <p:ext uri="{BB962C8B-B14F-4D97-AF65-F5344CB8AC3E}">
        <p14:creationId xmlns:p14="http://schemas.microsoft.com/office/powerpoint/2010/main" val="3884057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t>THE COMMUNICATION </a:t>
            </a:r>
            <a:r>
              <a:rPr lang="en-GB" sz="4000" dirty="0" smtClean="0"/>
              <a:t>PROCESS</a:t>
            </a:r>
            <a:endParaRPr lang="en-GB" sz="4000" dirty="0"/>
          </a:p>
        </p:txBody>
      </p:sp>
      <p:sp>
        <p:nvSpPr>
          <p:cNvPr id="3" name="Content Placeholder 2"/>
          <p:cNvSpPr>
            <a:spLocks noGrp="1"/>
          </p:cNvSpPr>
          <p:nvPr>
            <p:ph sz="half" idx="1"/>
          </p:nvPr>
        </p:nvSpPr>
        <p:spPr/>
        <p:txBody>
          <a:bodyPr/>
          <a:lstStyle/>
          <a:p>
            <a:r>
              <a:rPr lang="en-US" dirty="0" smtClean="0">
                <a:solidFill>
                  <a:schemeClr val="tx1"/>
                </a:solidFill>
              </a:rPr>
              <a:t> </a:t>
            </a:r>
            <a:r>
              <a:rPr lang="en-US" sz="2000" dirty="0" smtClean="0">
                <a:solidFill>
                  <a:schemeClr val="tx1"/>
                </a:solidFill>
              </a:rPr>
              <a:t>In </a:t>
            </a:r>
            <a:r>
              <a:rPr lang="en-US" sz="2000" dirty="0" smtClean="0">
                <a:solidFill>
                  <a:schemeClr val="tx1"/>
                </a:solidFill>
              </a:rPr>
              <a:t>the communication </a:t>
            </a:r>
            <a:r>
              <a:rPr lang="en-US" sz="2000" dirty="0" smtClean="0">
                <a:solidFill>
                  <a:schemeClr val="tx1"/>
                </a:solidFill>
              </a:rPr>
              <a:t>process,</a:t>
            </a:r>
          </a:p>
          <a:p>
            <a:pPr>
              <a:buNone/>
            </a:pPr>
            <a:r>
              <a:rPr lang="en-US" sz="2000" dirty="0" smtClean="0">
                <a:solidFill>
                  <a:schemeClr val="tx1"/>
                </a:solidFill>
              </a:rPr>
              <a:t>   A  </a:t>
            </a:r>
            <a:r>
              <a:rPr lang="en-US" sz="2000" dirty="0" smtClean="0">
                <a:solidFill>
                  <a:schemeClr val="tx1"/>
                </a:solidFill>
              </a:rPr>
              <a:t>sender(encoder) encodes a message and then using a medium/channel sends it to the receiver (decoder), who decodes the message and after processing information, sends back appropriate feedback/reply using a medium/channel</a:t>
            </a:r>
            <a:endParaRPr lang="en-GB" sz="2000" dirty="0"/>
          </a:p>
        </p:txBody>
      </p:sp>
      <p:pic>
        <p:nvPicPr>
          <p:cNvPr id="5124" name="Picture 4" descr="https://mccfarrell.wikispaces.com/file/view/communication-process-mbaknol.gif/360829046/560x313/communication-process-mbaknol.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97613" y="2546159"/>
            <a:ext cx="4976812" cy="278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6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4000" dirty="0" smtClean="0"/>
              <a:t>Components of the communication Process</a:t>
            </a:r>
            <a:endParaRPr lang="en-GB" sz="4000" dirty="0"/>
          </a:p>
        </p:txBody>
      </p:sp>
      <p:sp>
        <p:nvSpPr>
          <p:cNvPr id="5" name="Content Placeholder 4"/>
          <p:cNvSpPr>
            <a:spLocks noGrp="1"/>
          </p:cNvSpPr>
          <p:nvPr>
            <p:ph sz="half" idx="2"/>
          </p:nvPr>
        </p:nvSpPr>
        <p:spPr/>
        <p:txBody>
          <a:bodyPr>
            <a:normAutofit/>
          </a:bodyPr>
          <a:lstStyle/>
          <a:p>
            <a:pPr lvl="0"/>
            <a:r>
              <a:rPr lang="en-US" altLang="en-US" dirty="0" smtClean="0"/>
              <a:t>Medium</a:t>
            </a:r>
            <a:endParaRPr lang="en-US" altLang="en-US" dirty="0"/>
          </a:p>
          <a:p>
            <a:pPr lvl="0"/>
            <a:r>
              <a:rPr lang="en-US" altLang="en-US" dirty="0"/>
              <a:t>Recipient / Decoder </a:t>
            </a:r>
          </a:p>
          <a:p>
            <a:pPr lvl="0"/>
            <a:r>
              <a:rPr lang="en-US" altLang="en-US" dirty="0"/>
              <a:t>Decoding</a:t>
            </a:r>
          </a:p>
          <a:p>
            <a:pPr lvl="0"/>
            <a:r>
              <a:rPr lang="en-US" altLang="en-US" dirty="0"/>
              <a:t>Feedback</a:t>
            </a:r>
          </a:p>
          <a:p>
            <a:endParaRPr lang="en-GB" dirty="0"/>
          </a:p>
        </p:txBody>
      </p:sp>
      <p:sp>
        <p:nvSpPr>
          <p:cNvPr id="7" name="Content Placeholder 6"/>
          <p:cNvSpPr>
            <a:spLocks noGrp="1"/>
          </p:cNvSpPr>
          <p:nvPr>
            <p:ph sz="half" idx="1"/>
          </p:nvPr>
        </p:nvSpPr>
        <p:spPr/>
        <p:txBody>
          <a:bodyPr>
            <a:normAutofit/>
          </a:bodyPr>
          <a:lstStyle/>
          <a:p>
            <a:pPr lvl="0"/>
            <a:r>
              <a:rPr lang="en-US" altLang="en-US" dirty="0" smtClean="0"/>
              <a:t>Context</a:t>
            </a:r>
          </a:p>
          <a:p>
            <a:pPr lvl="0"/>
            <a:r>
              <a:rPr lang="en-US" altLang="en-US" dirty="0" smtClean="0"/>
              <a:t>Sender </a:t>
            </a:r>
            <a:r>
              <a:rPr lang="en-US" altLang="en-US" dirty="0"/>
              <a:t>/ </a:t>
            </a:r>
            <a:r>
              <a:rPr lang="en-US" altLang="en-US" dirty="0" smtClean="0"/>
              <a:t>Encoder</a:t>
            </a:r>
          </a:p>
          <a:p>
            <a:pPr lvl="0"/>
            <a:r>
              <a:rPr lang="en-US" altLang="en-US" dirty="0" smtClean="0"/>
              <a:t>Message</a:t>
            </a:r>
          </a:p>
          <a:p>
            <a:r>
              <a:rPr lang="en-US" altLang="en-US" dirty="0" smtClean="0"/>
              <a:t>Encoding </a:t>
            </a:r>
            <a:r>
              <a:rPr lang="en-US" altLang="en-US" dirty="0"/>
              <a:t>(Communication </a:t>
            </a:r>
            <a:r>
              <a:rPr lang="en-US" altLang="en-US" dirty="0" smtClean="0"/>
              <a:t>symbol</a:t>
            </a:r>
            <a:r>
              <a:rPr lang="en-US" altLang="en-US" dirty="0"/>
              <a:t>) </a:t>
            </a:r>
            <a:endParaRPr lang="en-US" altLang="en-US" dirty="0" smtClean="0"/>
          </a:p>
          <a:p>
            <a:pPr lvl="0"/>
            <a:endParaRPr lang="en-US" altLang="en-US" dirty="0" smtClean="0">
              <a:solidFill>
                <a:srgbClr val="000000"/>
              </a:solidFill>
              <a:latin typeface="Arial Unicode MS" panose="020B0604020202020204" pitchFamily="34" charset="-128"/>
            </a:endParaRPr>
          </a:p>
          <a:p>
            <a:endParaRPr lang="en-US" altLang="en-US" dirty="0" smtClean="0">
              <a:solidFill>
                <a:srgbClr val="000000"/>
              </a:solidFill>
              <a:latin typeface="Arial Unicode MS" panose="020B0604020202020204" pitchFamily="34" charset="-128"/>
            </a:endParaRPr>
          </a:p>
          <a:p>
            <a:pPr lvl="0"/>
            <a:endParaRPr lang="en-GB" dirty="0"/>
          </a:p>
        </p:txBody>
      </p:sp>
    </p:spTree>
    <p:extLst>
      <p:ext uri="{BB962C8B-B14F-4D97-AF65-F5344CB8AC3E}">
        <p14:creationId xmlns:p14="http://schemas.microsoft.com/office/powerpoint/2010/main" val="183988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Communication Models</a:t>
            </a:r>
            <a:endParaRPr lang="en-GB" dirty="0"/>
          </a:p>
        </p:txBody>
      </p:sp>
      <p:sp>
        <p:nvSpPr>
          <p:cNvPr id="3" name="Text Placeholder 2"/>
          <p:cNvSpPr>
            <a:spLocks noGrp="1"/>
          </p:cNvSpPr>
          <p:nvPr>
            <p:ph type="body" idx="1"/>
          </p:nvPr>
        </p:nvSpPr>
        <p:spPr/>
        <p:txBody>
          <a:bodyPr/>
          <a:lstStyle/>
          <a:p>
            <a:r>
              <a:rPr lang="en-GB" dirty="0" smtClean="0"/>
              <a:t>Linear Model</a:t>
            </a:r>
            <a:endParaRPr lang="en-GB" dirty="0"/>
          </a:p>
        </p:txBody>
      </p:sp>
      <p:sp>
        <p:nvSpPr>
          <p:cNvPr id="5" name="Text Placeholder 4"/>
          <p:cNvSpPr>
            <a:spLocks noGrp="1"/>
          </p:cNvSpPr>
          <p:nvPr>
            <p:ph type="body" sz="quarter" idx="3"/>
          </p:nvPr>
        </p:nvSpPr>
        <p:spPr/>
        <p:txBody>
          <a:bodyPr/>
          <a:lstStyle/>
          <a:p>
            <a:r>
              <a:rPr lang="en-GB" dirty="0" smtClean="0"/>
              <a:t>Interactive Model</a:t>
            </a:r>
            <a:endParaRPr lang="en-GB" dirty="0"/>
          </a:p>
        </p:txBody>
      </p:sp>
      <p:sp>
        <p:nvSpPr>
          <p:cNvPr id="6" name="Content Placeholder 5"/>
          <p:cNvSpPr>
            <a:spLocks noGrp="1"/>
          </p:cNvSpPr>
          <p:nvPr>
            <p:ph sz="quarter" idx="4"/>
          </p:nvPr>
        </p:nvSpPr>
        <p:spPr/>
        <p:txBody>
          <a:bodyPr/>
          <a:lstStyle/>
          <a:p>
            <a:pPr marL="0" indent="0">
              <a:buNone/>
            </a:pPr>
            <a:r>
              <a:rPr lang="en-GB" dirty="0" smtClean="0"/>
              <a:t>There is feedback. The sender is able to know that the message was received.</a:t>
            </a:r>
            <a:endParaRPr lang="en-GB" dirty="0"/>
          </a:p>
        </p:txBody>
      </p:sp>
      <p:sp>
        <p:nvSpPr>
          <p:cNvPr id="8" name="Content Placeholder 7"/>
          <p:cNvSpPr>
            <a:spLocks noGrp="1"/>
          </p:cNvSpPr>
          <p:nvPr>
            <p:ph sz="half" idx="2"/>
          </p:nvPr>
        </p:nvSpPr>
        <p:spPr/>
        <p:txBody>
          <a:bodyPr/>
          <a:lstStyle/>
          <a:p>
            <a:pPr marL="0" indent="0" algn="just">
              <a:buNone/>
            </a:pPr>
            <a:r>
              <a:rPr lang="en-US" altLang="en-US" dirty="0" smtClean="0"/>
              <a:t>Information </a:t>
            </a:r>
            <a:r>
              <a:rPr lang="en-US" altLang="en-US" dirty="0"/>
              <a:t>is transmitted </a:t>
            </a:r>
            <a:r>
              <a:rPr lang="en-US" altLang="en-US" dirty="0" smtClean="0"/>
              <a:t>from </a:t>
            </a:r>
            <a:r>
              <a:rPr lang="en-US" altLang="en-US" dirty="0"/>
              <a:t>sender to receiver via a </a:t>
            </a:r>
            <a:r>
              <a:rPr lang="en-US" altLang="en-US" dirty="0" smtClean="0"/>
              <a:t>channel </a:t>
            </a:r>
            <a:r>
              <a:rPr lang="en-US" altLang="en-US" dirty="0"/>
              <a:t>without </a:t>
            </a:r>
            <a:r>
              <a:rPr lang="en-US" altLang="en-US" dirty="0" smtClean="0"/>
              <a:t>the </a:t>
            </a:r>
            <a:r>
              <a:rPr lang="en-US" altLang="en-US" dirty="0"/>
              <a:t>sender </a:t>
            </a:r>
            <a:r>
              <a:rPr lang="en-US" altLang="en-US" dirty="0" smtClean="0"/>
              <a:t>receiving </a:t>
            </a:r>
            <a:r>
              <a:rPr lang="en-US" altLang="en-US" dirty="0"/>
              <a:t>any </a:t>
            </a:r>
            <a:r>
              <a:rPr lang="en-US" altLang="en-US" dirty="0" smtClean="0"/>
              <a:t>feedback</a:t>
            </a:r>
          </a:p>
          <a:p>
            <a:pPr marL="0" indent="0">
              <a:buNone/>
            </a:pPr>
            <a:endParaRPr lang="en-GB" dirty="0"/>
          </a:p>
        </p:txBody>
      </p:sp>
    </p:spTree>
    <p:extLst>
      <p:ext uri="{BB962C8B-B14F-4D97-AF65-F5344CB8AC3E}">
        <p14:creationId xmlns:p14="http://schemas.microsoft.com/office/powerpoint/2010/main" val="2363654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Communication Models</a:t>
            </a:r>
            <a:endParaRPr lang="en-GB" dirty="0"/>
          </a:p>
        </p:txBody>
      </p:sp>
      <p:sp>
        <p:nvSpPr>
          <p:cNvPr id="3" name="Text Placeholder 2"/>
          <p:cNvSpPr>
            <a:spLocks noGrp="1"/>
          </p:cNvSpPr>
          <p:nvPr>
            <p:ph type="body" idx="1"/>
          </p:nvPr>
        </p:nvSpPr>
        <p:spPr/>
        <p:txBody>
          <a:bodyPr/>
          <a:lstStyle/>
          <a:p>
            <a:r>
              <a:rPr lang="en-GB" dirty="0" smtClean="0"/>
              <a:t>Linear Model</a:t>
            </a:r>
            <a:endParaRPr lang="en-GB" dirty="0"/>
          </a:p>
        </p:txBody>
      </p:sp>
      <p:sp>
        <p:nvSpPr>
          <p:cNvPr id="5" name="Text Placeholder 4"/>
          <p:cNvSpPr>
            <a:spLocks noGrp="1"/>
          </p:cNvSpPr>
          <p:nvPr>
            <p:ph type="body" sz="quarter" idx="3"/>
          </p:nvPr>
        </p:nvSpPr>
        <p:spPr/>
        <p:txBody>
          <a:bodyPr/>
          <a:lstStyle/>
          <a:p>
            <a:pPr algn="r"/>
            <a:r>
              <a:rPr lang="en-GB" dirty="0" smtClean="0"/>
              <a:t>Interactive Model</a:t>
            </a:r>
            <a:endParaRPr lang="en-GB" dirty="0"/>
          </a:p>
        </p:txBody>
      </p:sp>
      <p:pic>
        <p:nvPicPr>
          <p:cNvPr id="33794" name="Picture 2" descr="http://images.flatworldknowledge.com/jones/jones-fig01_002.jpg"/>
          <p:cNvPicPr>
            <a:picLocks noGrp="1" noChangeAspect="1" noChangeArrowheads="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bwMode="auto">
          <a:xfrm>
            <a:off x="6469852" y="2495107"/>
            <a:ext cx="4636580" cy="3829493"/>
          </a:xfrm>
          <a:prstGeom prst="rect">
            <a:avLst/>
          </a:prstGeom>
          <a:ln w="127000" cap="rnd">
            <a:solidFill>
              <a:schemeClr val="tx1">
                <a:lumMod val="20000"/>
                <a:lumOff val="80000"/>
              </a:schemeClr>
            </a:solidFill>
          </a:ln>
          <a:effectLst>
            <a:outerShdw blurRad="76200" dist="95250" dir="10500000" sx="97000" sy="23000" kx="900000" algn="br" rotWithShape="0">
              <a:srgbClr val="000000">
                <a:alpha val="20000"/>
              </a:srgbClr>
            </a:outerShdw>
          </a:effectLst>
          <a:scene3d>
            <a:camera prst="perspectiveLef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33796" name="Picture 4" descr="http://images.flatworldknowledge.com/jones/jones-fig01_001.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061029" y="2438400"/>
            <a:ext cx="5103243" cy="3962399"/>
          </a:xfrm>
          <a:prstGeom prst="rect">
            <a:avLst/>
          </a:prstGeom>
          <a:ln w="127000" cap="rnd">
            <a:solidFill>
              <a:schemeClr val="tx1">
                <a:lumMod val="20000"/>
                <a:lumOff val="80000"/>
              </a:schemeClr>
            </a:solidFill>
          </a:ln>
          <a:effectLst>
            <a:outerShdw blurRad="76200" dist="95250" dir="10500000" sx="97000" sy="23000" kx="900000" algn="br" rotWithShape="0">
              <a:srgbClr val="000000">
                <a:alpha val="20000"/>
              </a:srgbClr>
            </a:outerShdw>
          </a:effectLst>
          <a:scene3d>
            <a:camera prst="perspectiveRigh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58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Communication types based on style and purpose </a:t>
            </a:r>
            <a:endParaRPr lang="en-GB" dirty="0"/>
          </a:p>
        </p:txBody>
      </p:sp>
      <p:pic>
        <p:nvPicPr>
          <p:cNvPr id="6" name="Content Placeholder 5"/>
          <p:cNvPicPr>
            <a:picLocks noGrp="1" noChangeAspect="1"/>
          </p:cNvPicPr>
          <p:nvPr>
            <p:ph idx="1"/>
          </p:nvPr>
        </p:nvPicPr>
        <p:blipFill>
          <a:blip r:embed="rId2">
            <a:biLevel thresh="75000"/>
            <a:extLst>
              <a:ext uri="{28A0092B-C50C-407E-A947-70E740481C1C}">
                <a14:useLocalDpi xmlns:a14="http://schemas.microsoft.com/office/drawing/2010/main" val="0"/>
              </a:ext>
            </a:extLst>
          </a:blip>
          <a:stretch>
            <a:fillRect/>
          </a:stretch>
        </p:blipFill>
        <p:spPr>
          <a:xfrm>
            <a:off x="2277155" y="1701800"/>
            <a:ext cx="7837714" cy="4470400"/>
          </a:xfrm>
        </p:spPr>
      </p:pic>
    </p:spTree>
    <p:extLst>
      <p:ext uri="{BB962C8B-B14F-4D97-AF65-F5344CB8AC3E}">
        <p14:creationId xmlns:p14="http://schemas.microsoft.com/office/powerpoint/2010/main" val="416687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990600"/>
          </a:xfrm>
        </p:spPr>
        <p:txBody>
          <a:bodyPr>
            <a:normAutofit/>
          </a:bodyPr>
          <a:lstStyle/>
          <a:p>
            <a:pPr algn="ctr"/>
            <a:r>
              <a:rPr lang="en-US" sz="3200" dirty="0" smtClean="0"/>
              <a:t>COMMUNICATION SUMMARY</a:t>
            </a:r>
            <a:endParaRPr lang="en-GB" sz="3200" dirty="0"/>
          </a:p>
        </p:txBody>
      </p:sp>
      <p:pic>
        <p:nvPicPr>
          <p:cNvPr id="4" name="Content Placeholder 3"/>
          <p:cNvPicPr>
            <a:picLocks noGrp="1" noChangeAspect="1"/>
          </p:cNvPicPr>
          <p:nvPr>
            <p:ph idx="1"/>
          </p:nvPr>
        </p:nvPicPr>
        <p:blipFill>
          <a:blip r:embed="rId2">
            <a:biLevel thresh="75000"/>
            <a:extLst>
              <a:ext uri="{28A0092B-C50C-407E-A947-70E740481C1C}">
                <a14:useLocalDpi xmlns:a14="http://schemas.microsoft.com/office/drawing/2010/main" val="0"/>
              </a:ext>
            </a:extLst>
          </a:blip>
          <a:stretch>
            <a:fillRect/>
          </a:stretch>
        </p:blipFill>
        <p:spPr>
          <a:xfrm>
            <a:off x="2360612" y="1524000"/>
            <a:ext cx="7497010" cy="4470400"/>
          </a:xfrm>
        </p:spPr>
      </p:pic>
    </p:spTree>
    <p:extLst>
      <p:ext uri="{BB962C8B-B14F-4D97-AF65-F5344CB8AC3E}">
        <p14:creationId xmlns:p14="http://schemas.microsoft.com/office/powerpoint/2010/main" val="368734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2589" y="3276600"/>
            <a:ext cx="7008574" cy="3098800"/>
          </a:xfrm>
        </p:spPr>
        <p:txBody>
          <a:bodyPr>
            <a:normAutofit/>
          </a:bodyPr>
          <a:lstStyle/>
          <a:p>
            <a:r>
              <a:rPr lang="en-GB" dirty="0" smtClean="0"/>
              <a:t>What Makes an Effective Communicator</a:t>
            </a:r>
            <a:endParaRPr lang="en-GB" dirty="0"/>
          </a:p>
        </p:txBody>
      </p:sp>
    </p:spTree>
    <p:extLst>
      <p:ext uri="{BB962C8B-B14F-4D97-AF65-F5344CB8AC3E}">
        <p14:creationId xmlns:p14="http://schemas.microsoft.com/office/powerpoint/2010/main" val="1396239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a:t>
            </a:r>
            <a:r>
              <a:rPr lang="en-GB" dirty="0" smtClean="0"/>
              <a:t>oals of Communication</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38863916"/>
              </p:ext>
            </p:extLst>
          </p:nvPr>
        </p:nvGraphicFramePr>
        <p:xfrm>
          <a:off x="1117309" y="1701800"/>
          <a:ext cx="10157354"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3400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smtClean="0">
                <a:latin typeface="+mn-lt"/>
              </a:rPr>
              <a:t>What is Effective Communication</a:t>
            </a:r>
            <a:endParaRPr lang="en-GB" dirty="0">
              <a:latin typeface="+mn-lt"/>
            </a:endParaRPr>
          </a:p>
        </p:txBody>
      </p:sp>
      <p:sp>
        <p:nvSpPr>
          <p:cNvPr id="6" name="Content Placeholder 5"/>
          <p:cNvSpPr>
            <a:spLocks noGrp="1"/>
          </p:cNvSpPr>
          <p:nvPr>
            <p:ph idx="1"/>
          </p:nvPr>
        </p:nvSpPr>
        <p:spPr/>
        <p:txBody>
          <a:bodyPr>
            <a:normAutofit fontScale="85000" lnSpcReduction="20000"/>
          </a:bodyPr>
          <a:lstStyle/>
          <a:p>
            <a:pPr marL="0" lvl="0" indent="0">
              <a:buNone/>
            </a:pPr>
            <a:r>
              <a:rPr lang="en-US" altLang="en-US" dirty="0"/>
              <a:t>Effective Communication is a two way process — </a:t>
            </a:r>
            <a:r>
              <a:rPr lang="en-US" altLang="en-US" b="1" dirty="0"/>
              <a:t>sending the right message </a:t>
            </a:r>
            <a:r>
              <a:rPr lang="en-US" altLang="en-US" b="1" dirty="0" smtClean="0"/>
              <a:t>and </a:t>
            </a:r>
            <a:r>
              <a:rPr lang="en-US" altLang="en-US" b="1" dirty="0"/>
              <a:t>to the right person. </a:t>
            </a:r>
            <a:endParaRPr lang="en-US" altLang="en-US" b="1" dirty="0" smtClean="0"/>
          </a:p>
          <a:p>
            <a:pPr marL="0" lvl="0" indent="0">
              <a:buNone/>
            </a:pPr>
            <a:r>
              <a:rPr lang="en-US" altLang="en-US" dirty="0"/>
              <a:t/>
            </a:r>
            <a:br>
              <a:rPr lang="en-US" altLang="en-US" dirty="0"/>
            </a:br>
            <a:r>
              <a:rPr lang="en-US" altLang="en-US" dirty="0"/>
              <a:t>It is important to know the </a:t>
            </a:r>
            <a:r>
              <a:rPr lang="en-US" altLang="en-US" b="1" dirty="0"/>
              <a:t>psychology of the </a:t>
            </a:r>
            <a:r>
              <a:rPr lang="en-US" altLang="en-US" b="1" dirty="0" smtClean="0"/>
              <a:t>people/audience </a:t>
            </a:r>
            <a:r>
              <a:rPr lang="en-US" altLang="en-US" dirty="0"/>
              <a:t>you are interacting </a:t>
            </a:r>
            <a:r>
              <a:rPr lang="en-US" altLang="en-US" dirty="0" smtClean="0"/>
              <a:t>with </a:t>
            </a:r>
            <a:r>
              <a:rPr lang="en-US" altLang="en-US" dirty="0"/>
              <a:t>for communication to be effective. </a:t>
            </a:r>
            <a:endParaRPr lang="en-US" altLang="en-US" dirty="0" smtClean="0"/>
          </a:p>
          <a:p>
            <a:pPr marL="0" lvl="0" indent="0">
              <a:buNone/>
            </a:pPr>
            <a:r>
              <a:rPr lang="en-US" altLang="en-US" dirty="0"/>
              <a:t/>
            </a:r>
            <a:br>
              <a:rPr lang="en-US" altLang="en-US" dirty="0"/>
            </a:br>
            <a:r>
              <a:rPr lang="en-US" altLang="en-US" dirty="0"/>
              <a:t>For communication to be effective it is necessary to know the </a:t>
            </a:r>
            <a:r>
              <a:rPr lang="en-US" altLang="en-US" b="1" dirty="0"/>
              <a:t>circumstances </a:t>
            </a:r>
            <a:r>
              <a:rPr lang="en-US" altLang="en-US" b="1" dirty="0" smtClean="0"/>
              <a:t>of </a:t>
            </a:r>
            <a:r>
              <a:rPr lang="en-US" altLang="en-US" b="1" dirty="0"/>
              <a:t>the counter entity</a:t>
            </a:r>
            <a:r>
              <a:rPr lang="en-US" altLang="en-US" dirty="0"/>
              <a:t>. </a:t>
            </a:r>
            <a:endParaRPr lang="en-US" altLang="en-US" dirty="0" smtClean="0"/>
          </a:p>
          <a:p>
            <a:pPr marL="0" lvl="0" indent="0">
              <a:buNone/>
            </a:pPr>
            <a:r>
              <a:rPr lang="en-US" altLang="en-US" dirty="0"/>
              <a:t/>
            </a:r>
            <a:br>
              <a:rPr lang="en-US" altLang="en-US" dirty="0"/>
            </a:br>
            <a:r>
              <a:rPr lang="en-US" altLang="en-US" dirty="0"/>
              <a:t>Effective communication includes all the aspects of visual, auditory and </a:t>
            </a:r>
            <a:br>
              <a:rPr lang="en-US" altLang="en-US" dirty="0"/>
            </a:br>
            <a:r>
              <a:rPr lang="en-US" altLang="en-US" dirty="0" smtClean="0"/>
              <a:t>kinesthetic </a:t>
            </a:r>
            <a:r>
              <a:rPr lang="en-US" altLang="en-US" dirty="0"/>
              <a:t>language to appeal the listener. </a:t>
            </a:r>
            <a:r>
              <a:rPr lang="en-US" altLang="en-US" dirty="0">
                <a:latin typeface="Arial Unicode MS" panose="020B0604020202020204" pitchFamily="34" charset="-128"/>
              </a:rPr>
              <a:t/>
            </a:r>
            <a:br>
              <a:rPr lang="en-US" altLang="en-US" dirty="0">
                <a:latin typeface="Arial Unicode MS" panose="020B0604020202020204" pitchFamily="34" charset="-128"/>
              </a:rPr>
            </a:br>
            <a:r>
              <a:rPr lang="en-US" altLang="en-US" dirty="0"/>
              <a:t/>
            </a:r>
            <a:br>
              <a:rPr lang="en-US" altLang="en-US" dirty="0"/>
            </a:br>
            <a:r>
              <a:rPr lang="en-US" altLang="en-US" dirty="0" smtClean="0"/>
              <a:t>Effective </a:t>
            </a:r>
            <a:r>
              <a:rPr lang="en-US" altLang="en-US" dirty="0"/>
              <a:t>communication is the communication which produces intended </a:t>
            </a:r>
            <a:r>
              <a:rPr lang="en-US" altLang="en-US" dirty="0" smtClean="0"/>
              <a:t>or </a:t>
            </a:r>
            <a:r>
              <a:rPr lang="en-US" altLang="en-US" dirty="0"/>
              <a:t>desired </a:t>
            </a:r>
            <a:r>
              <a:rPr lang="en-US" altLang="en-US" dirty="0" smtClean="0"/>
              <a:t>result</a:t>
            </a:r>
            <a:endParaRPr lang="en-US" altLang="en-US" sz="4800" dirty="0"/>
          </a:p>
          <a:p>
            <a:endParaRPr lang="en-GB" dirty="0"/>
          </a:p>
        </p:txBody>
      </p:sp>
    </p:spTree>
    <p:extLst>
      <p:ext uri="{BB962C8B-B14F-4D97-AF65-F5344CB8AC3E}">
        <p14:creationId xmlns:p14="http://schemas.microsoft.com/office/powerpoint/2010/main" val="241386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mn-lt"/>
              </a:rPr>
              <a:t>Uses of effective communication</a:t>
            </a:r>
            <a:endParaRPr lang="en-GB" dirty="0">
              <a:latin typeface="+mn-lt"/>
            </a:endParaRPr>
          </a:p>
        </p:txBody>
      </p:sp>
      <p:sp>
        <p:nvSpPr>
          <p:cNvPr id="7" name="Content Placeholder 6"/>
          <p:cNvSpPr>
            <a:spLocks noGrp="1"/>
          </p:cNvSpPr>
          <p:nvPr>
            <p:ph sz="half" idx="1"/>
          </p:nvPr>
        </p:nvSpPr>
        <p:spPr/>
        <p:txBody>
          <a:bodyPr>
            <a:normAutofit fontScale="77500" lnSpcReduction="20000"/>
          </a:bodyPr>
          <a:lstStyle/>
          <a:p>
            <a:pPr lvl="0"/>
            <a:r>
              <a:rPr lang="en-US" altLang="en-US" dirty="0" smtClean="0"/>
              <a:t>Effective </a:t>
            </a:r>
            <a:r>
              <a:rPr lang="en-US" altLang="en-US" dirty="0"/>
              <a:t>communication helps to understand a person or situation in a better </a:t>
            </a:r>
            <a:r>
              <a:rPr lang="en-US" altLang="en-US" dirty="0" smtClean="0"/>
              <a:t>way.</a:t>
            </a:r>
          </a:p>
          <a:p>
            <a:pPr lvl="0"/>
            <a:r>
              <a:rPr lang="en-US" altLang="en-US" dirty="0" smtClean="0"/>
              <a:t>It </a:t>
            </a:r>
            <a:r>
              <a:rPr lang="en-US" altLang="en-US" dirty="0"/>
              <a:t>enables us to solve the </a:t>
            </a:r>
            <a:r>
              <a:rPr lang="en-US" altLang="en-US" dirty="0" smtClean="0"/>
              <a:t>differences</a:t>
            </a:r>
            <a:r>
              <a:rPr lang="en-US" altLang="en-US" dirty="0"/>
              <a:t>, build trust and respect in the </a:t>
            </a:r>
            <a:r>
              <a:rPr lang="en-US" altLang="en-US" dirty="0" smtClean="0"/>
              <a:t>organization.</a:t>
            </a:r>
          </a:p>
          <a:p>
            <a:pPr lvl="0"/>
            <a:r>
              <a:rPr lang="en-US" altLang="en-US" dirty="0" smtClean="0"/>
              <a:t>Sometimes </a:t>
            </a:r>
            <a:r>
              <a:rPr lang="en-US" altLang="en-US" dirty="0"/>
              <a:t>our message is misunderstood or we misunderstand the received </a:t>
            </a:r>
            <a:r>
              <a:rPr lang="en-US" altLang="en-US" dirty="0" smtClean="0"/>
              <a:t>message</a:t>
            </a:r>
            <a:r>
              <a:rPr lang="en-US" altLang="en-US" dirty="0"/>
              <a:t>, effective communication helps us to resolve problems with </a:t>
            </a:r>
            <a:r>
              <a:rPr lang="en-US" altLang="en-US" dirty="0" smtClean="0"/>
              <a:t>both points </a:t>
            </a:r>
            <a:r>
              <a:rPr lang="en-US" altLang="en-US" dirty="0"/>
              <a:t>of view. </a:t>
            </a:r>
            <a:endParaRPr lang="en-US" altLang="en-US" dirty="0" smtClean="0"/>
          </a:p>
          <a:p>
            <a:pPr lvl="0"/>
            <a:r>
              <a:rPr lang="en-US" altLang="en-US" dirty="0" smtClean="0"/>
              <a:t>Effective </a:t>
            </a:r>
            <a:r>
              <a:rPr lang="en-US" altLang="en-US" dirty="0"/>
              <a:t>communication helps us to connect well with kids, spouse, boss, </a:t>
            </a:r>
            <a:r>
              <a:rPr lang="en-US" altLang="en-US" dirty="0" smtClean="0"/>
              <a:t>colleagues</a:t>
            </a:r>
            <a:r>
              <a:rPr lang="en-US" altLang="en-US" dirty="0"/>
              <a:t>, etc. </a:t>
            </a:r>
            <a:endParaRPr lang="en-US" altLang="en-US" dirty="0" smtClean="0"/>
          </a:p>
          <a:p>
            <a:pPr lvl="0"/>
            <a:r>
              <a:rPr lang="en-US" altLang="en-US" dirty="0" smtClean="0"/>
              <a:t>It </a:t>
            </a:r>
            <a:r>
              <a:rPr lang="en-US" altLang="en-US" dirty="0"/>
              <a:t>helps us in decision making. </a:t>
            </a:r>
            <a:endParaRPr lang="en-US" altLang="en-US" sz="4800" dirty="0"/>
          </a:p>
          <a:p>
            <a:endParaRPr lang="en-GB" dirty="0"/>
          </a:p>
        </p:txBody>
      </p:sp>
      <p:pic>
        <p:nvPicPr>
          <p:cNvPr id="50179" name="Picture 3" descr="http://m.c.lnkd.licdn.com/mpr/mpr/p/6/005/07d/23c/1838b7f.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08812" y="2133600"/>
            <a:ext cx="4048125" cy="2686050"/>
          </a:xfrm>
          <a:prstGeom prst="rect">
            <a:avLst/>
          </a:prstGeom>
          <a:solidFill>
            <a:srgbClr val="FFFFFF">
              <a:shade val="85000"/>
            </a:srgbClr>
          </a:solidFill>
          <a:ln w="190500" cap="sq">
            <a:solidFill>
              <a:schemeClr val="tx1">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29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838200"/>
          </a:xfrm>
        </p:spPr>
        <p:txBody>
          <a:bodyPr/>
          <a:lstStyle/>
          <a:p>
            <a:r>
              <a:rPr lang="en-GB" dirty="0" smtClean="0"/>
              <a:t>7Cs of Communication</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52417636"/>
              </p:ext>
            </p:extLst>
          </p:nvPr>
        </p:nvGraphicFramePr>
        <p:xfrm>
          <a:off x="760412" y="914400"/>
          <a:ext cx="108966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442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129898" y="1219200"/>
            <a:ext cx="4977104" cy="4470400"/>
          </a:xfrm>
        </p:spPr>
        <p:txBody>
          <a:bodyPr>
            <a:normAutofit fontScale="62500" lnSpcReduction="20000"/>
          </a:bodyPr>
          <a:lstStyle/>
          <a:p>
            <a:pPr lvl="0"/>
            <a:r>
              <a:rPr lang="en-US" altLang="en-US" dirty="0" smtClean="0"/>
              <a:t>The</a:t>
            </a:r>
            <a:r>
              <a:rPr lang="en-US" altLang="en-US" dirty="0" smtClean="0">
                <a:solidFill>
                  <a:srgbClr val="000000"/>
                </a:solidFill>
              </a:rPr>
              <a:t> </a:t>
            </a:r>
            <a:r>
              <a:rPr lang="en-US" altLang="en-US" dirty="0"/>
              <a:t>information conveyed in the</a:t>
            </a:r>
            <a:r>
              <a:rPr lang="en-US" altLang="en-US" dirty="0">
                <a:solidFill>
                  <a:srgbClr val="000000"/>
                </a:solidFill>
              </a:rPr>
              <a:t> </a:t>
            </a:r>
            <a:r>
              <a:rPr lang="en-US" altLang="en-US" dirty="0" smtClean="0"/>
              <a:t>message</a:t>
            </a:r>
            <a:r>
              <a:rPr lang="en-US" altLang="en-US" dirty="0" smtClean="0">
                <a:solidFill>
                  <a:srgbClr val="000000"/>
                </a:solidFill>
              </a:rPr>
              <a:t> </a:t>
            </a:r>
            <a:r>
              <a:rPr lang="en-US" altLang="en-US" dirty="0"/>
              <a:t>should be complete for the</a:t>
            </a:r>
            <a:r>
              <a:rPr lang="en-US" altLang="en-US" dirty="0">
                <a:solidFill>
                  <a:srgbClr val="000000"/>
                </a:solidFill>
              </a:rPr>
              <a:t> </a:t>
            </a:r>
            <a:r>
              <a:rPr lang="en-US" altLang="en-US" dirty="0" smtClean="0"/>
              <a:t>communication</a:t>
            </a:r>
            <a:r>
              <a:rPr lang="en-US" altLang="en-US" dirty="0" smtClean="0">
                <a:solidFill>
                  <a:srgbClr val="000000"/>
                </a:solidFill>
              </a:rPr>
              <a:t> </a:t>
            </a:r>
            <a:r>
              <a:rPr lang="en-US" altLang="en-US" dirty="0"/>
              <a:t>to be effective. </a:t>
            </a:r>
            <a:endParaRPr lang="en-US" altLang="en-US" dirty="0" smtClean="0"/>
          </a:p>
          <a:p>
            <a:pPr lvl="0"/>
            <a:r>
              <a:rPr lang="en-US" altLang="en-US" dirty="0" smtClean="0"/>
              <a:t>The</a:t>
            </a:r>
            <a:r>
              <a:rPr lang="en-US" altLang="en-US" dirty="0" smtClean="0">
                <a:solidFill>
                  <a:srgbClr val="000000"/>
                </a:solidFill>
              </a:rPr>
              <a:t> </a:t>
            </a:r>
            <a:r>
              <a:rPr lang="en-US" altLang="en-US" dirty="0"/>
              <a:t>sender must take into consideration the receiver's mind set and convey the</a:t>
            </a:r>
            <a:r>
              <a:rPr lang="en-US" altLang="en-US" dirty="0">
                <a:solidFill>
                  <a:srgbClr val="000000"/>
                </a:solidFill>
              </a:rPr>
              <a:t> </a:t>
            </a:r>
            <a:r>
              <a:rPr lang="en-US" altLang="en-US" dirty="0" smtClean="0"/>
              <a:t>message</a:t>
            </a:r>
            <a:r>
              <a:rPr lang="en-US" altLang="en-US" dirty="0" smtClean="0">
                <a:solidFill>
                  <a:srgbClr val="000000"/>
                </a:solidFill>
              </a:rPr>
              <a:t> </a:t>
            </a:r>
            <a:r>
              <a:rPr lang="en-US" altLang="en-US" dirty="0"/>
              <a:t>accordingly. </a:t>
            </a:r>
            <a:endParaRPr lang="en-US" altLang="en-US" dirty="0" smtClean="0"/>
          </a:p>
          <a:p>
            <a:pPr lvl="0"/>
            <a:r>
              <a:rPr lang="en-US" altLang="en-US" dirty="0" smtClean="0"/>
              <a:t>Complete</a:t>
            </a:r>
            <a:r>
              <a:rPr lang="en-US" altLang="en-US" dirty="0" smtClean="0">
                <a:solidFill>
                  <a:srgbClr val="000000"/>
                </a:solidFill>
              </a:rPr>
              <a:t> </a:t>
            </a:r>
            <a:r>
              <a:rPr lang="en-US" altLang="en-US" dirty="0"/>
              <a:t>communication enhances the reputation of the organization. </a:t>
            </a:r>
            <a:endParaRPr lang="en-US" altLang="en-US" dirty="0" smtClean="0"/>
          </a:p>
          <a:p>
            <a:pPr lvl="0"/>
            <a:r>
              <a:rPr lang="en-US" altLang="en-US" dirty="0" smtClean="0"/>
              <a:t>Complete information always</a:t>
            </a:r>
            <a:r>
              <a:rPr lang="en-US" altLang="en-US" dirty="0" smtClean="0">
                <a:solidFill>
                  <a:srgbClr val="000000"/>
                </a:solidFill>
              </a:rPr>
              <a:t> </a:t>
            </a:r>
            <a:r>
              <a:rPr lang="en-US" altLang="en-US" dirty="0"/>
              <a:t>gives additional information wherever required,</a:t>
            </a:r>
            <a:r>
              <a:rPr lang="en-US" altLang="en-US" dirty="0">
                <a:solidFill>
                  <a:srgbClr val="000000"/>
                </a:solidFill>
              </a:rPr>
              <a:t> </a:t>
            </a:r>
            <a:r>
              <a:rPr lang="en-US" altLang="en-US" dirty="0" smtClean="0"/>
              <a:t>it</a:t>
            </a:r>
            <a:r>
              <a:rPr lang="en-US" altLang="en-US" dirty="0" smtClean="0">
                <a:solidFill>
                  <a:srgbClr val="000000"/>
                </a:solidFill>
              </a:rPr>
              <a:t> </a:t>
            </a:r>
            <a:r>
              <a:rPr lang="en-US" altLang="en-US" dirty="0"/>
              <a:t>leaves no question in the minds of the receiver. </a:t>
            </a:r>
            <a:endParaRPr lang="en-US" altLang="en-US" dirty="0" smtClean="0"/>
          </a:p>
          <a:p>
            <a:pPr lvl="0"/>
            <a:r>
              <a:rPr lang="en-US" altLang="en-US" dirty="0" smtClean="0"/>
              <a:t>Complete</a:t>
            </a:r>
            <a:r>
              <a:rPr lang="en-US" altLang="en-US" dirty="0" smtClean="0">
                <a:solidFill>
                  <a:srgbClr val="000000"/>
                </a:solidFill>
              </a:rPr>
              <a:t> </a:t>
            </a:r>
            <a:r>
              <a:rPr lang="en-US" altLang="en-US" dirty="0"/>
              <a:t>information helps in better decision making as it serves all the</a:t>
            </a:r>
            <a:r>
              <a:rPr lang="en-US" altLang="en-US" dirty="0">
                <a:solidFill>
                  <a:srgbClr val="000000"/>
                </a:solidFill>
              </a:rPr>
              <a:t> </a:t>
            </a:r>
            <a:r>
              <a:rPr lang="en-US" altLang="en-US" dirty="0" smtClean="0"/>
              <a:t>desired</a:t>
            </a:r>
            <a:r>
              <a:rPr lang="en-US" altLang="en-US" dirty="0" smtClean="0">
                <a:solidFill>
                  <a:srgbClr val="000000"/>
                </a:solidFill>
              </a:rPr>
              <a:t> </a:t>
            </a:r>
            <a:r>
              <a:rPr lang="en-US" altLang="en-US" dirty="0"/>
              <a:t>and crucial information. </a:t>
            </a:r>
            <a:endParaRPr lang="en-US" altLang="en-US" dirty="0" smtClean="0"/>
          </a:p>
          <a:p>
            <a:pPr lvl="0"/>
            <a:r>
              <a:rPr lang="en-US" altLang="en-US" dirty="0" smtClean="0"/>
              <a:t>Complete</a:t>
            </a:r>
            <a:r>
              <a:rPr lang="en-US" altLang="en-US" dirty="0" smtClean="0">
                <a:solidFill>
                  <a:srgbClr val="000000"/>
                </a:solidFill>
              </a:rPr>
              <a:t> </a:t>
            </a:r>
            <a:r>
              <a:rPr lang="en-US" altLang="en-US" dirty="0"/>
              <a:t>information persuades the audience. </a:t>
            </a:r>
            <a:endParaRPr lang="en-US" altLang="en-US" sz="4800" dirty="0"/>
          </a:p>
          <a:p>
            <a:endParaRPr lang="en-GB" dirty="0"/>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2198456589"/>
              </p:ext>
            </p:extLst>
          </p:nvPr>
        </p:nvGraphicFramePr>
        <p:xfrm>
          <a:off x="6399212" y="914400"/>
          <a:ext cx="5359453"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135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297559" y="990600"/>
            <a:ext cx="4977104" cy="5181600"/>
          </a:xfrm>
        </p:spPr>
        <p:txBody>
          <a:bodyPr>
            <a:normAutofit fontScale="92500" lnSpcReduction="10000"/>
          </a:bodyPr>
          <a:lstStyle/>
          <a:p>
            <a:r>
              <a:rPr lang="en-US" altLang="en-US" dirty="0"/>
              <a:t>Conciseness means communicating what you want to convey in least possible words. </a:t>
            </a:r>
          </a:p>
          <a:p>
            <a:r>
              <a:rPr lang="en-US" altLang="en-US" dirty="0"/>
              <a:t>Conciseness is a necessity for effective communication. </a:t>
            </a:r>
          </a:p>
          <a:p>
            <a:r>
              <a:rPr lang="en-US" altLang="en-US" dirty="0"/>
              <a:t>Concise communication provides short and essential message in limited words. </a:t>
            </a:r>
          </a:p>
          <a:p>
            <a:r>
              <a:rPr lang="en-US" altLang="en-US" dirty="0"/>
              <a:t>Concise message is more appealing and comprehensive to the audience. </a:t>
            </a:r>
          </a:p>
          <a:p>
            <a:r>
              <a:rPr lang="en-US" altLang="en-US" dirty="0"/>
              <a:t>Concise messages are non repetitive in nature.</a:t>
            </a:r>
            <a:endParaRPr lang="en-GB" dirty="0"/>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4041129154"/>
              </p:ext>
            </p:extLst>
          </p:nvPr>
        </p:nvGraphicFramePr>
        <p:xfrm>
          <a:off x="608012" y="990600"/>
          <a:ext cx="5486401"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24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extLst>
              <p:ext uri="{D42A27DB-BD31-4B8C-83A1-F6EECF244321}">
                <p14:modId xmlns:p14="http://schemas.microsoft.com/office/powerpoint/2010/main" val="3513406802"/>
              </p:ext>
            </p:extLst>
          </p:nvPr>
        </p:nvGraphicFramePr>
        <p:xfrm>
          <a:off x="6323012" y="979967"/>
          <a:ext cx="5486400"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p:cNvSpPr>
            <a:spLocks noGrp="1"/>
          </p:cNvSpPr>
          <p:nvPr>
            <p:ph sz="half" idx="1"/>
          </p:nvPr>
        </p:nvSpPr>
        <p:spPr>
          <a:xfrm>
            <a:off x="1065212" y="990600"/>
            <a:ext cx="4977104" cy="4470400"/>
          </a:xfrm>
        </p:spPr>
        <p:txBody>
          <a:bodyPr>
            <a:normAutofit fontScale="85000" lnSpcReduction="20000"/>
          </a:bodyPr>
          <a:lstStyle/>
          <a:p>
            <a:pPr lvl="0"/>
            <a:r>
              <a:rPr lang="en-US" altLang="en-US" dirty="0" smtClean="0">
                <a:solidFill>
                  <a:srgbClr val="000000"/>
                </a:solidFill>
              </a:rPr>
              <a:t>Effective </a:t>
            </a:r>
            <a:r>
              <a:rPr lang="en-US" altLang="en-US" dirty="0">
                <a:solidFill>
                  <a:srgbClr val="000000"/>
                </a:solidFill>
              </a:rPr>
              <a:t>communication must take audience Into consideration </a:t>
            </a:r>
            <a:r>
              <a:rPr lang="en-US" altLang="en-US" dirty="0" smtClean="0">
                <a:solidFill>
                  <a:srgbClr val="000000"/>
                </a:solidFill>
              </a:rPr>
              <a:t>by </a:t>
            </a:r>
            <a:r>
              <a:rPr lang="en-US" altLang="en-US" dirty="0">
                <a:solidFill>
                  <a:srgbClr val="000000"/>
                </a:solidFill>
              </a:rPr>
              <a:t>knowing the viewpoints, back ground, mindset, educational </a:t>
            </a:r>
            <a:r>
              <a:rPr lang="en-US" altLang="en-US" dirty="0" smtClean="0">
                <a:solidFill>
                  <a:srgbClr val="000000"/>
                </a:solidFill>
              </a:rPr>
              <a:t>level</a:t>
            </a:r>
            <a:r>
              <a:rPr lang="en-US" altLang="en-US" dirty="0">
                <a:solidFill>
                  <a:srgbClr val="000000"/>
                </a:solidFill>
              </a:rPr>
              <a:t>, etc. </a:t>
            </a:r>
            <a:endParaRPr lang="en-US" altLang="en-US" dirty="0" smtClean="0">
              <a:solidFill>
                <a:srgbClr val="000000"/>
              </a:solidFill>
            </a:endParaRPr>
          </a:p>
          <a:p>
            <a:pPr lvl="0"/>
            <a:r>
              <a:rPr lang="en-US" altLang="en-US" dirty="0" smtClean="0">
                <a:solidFill>
                  <a:srgbClr val="000000"/>
                </a:solidFill>
              </a:rPr>
              <a:t>Consideration </a:t>
            </a:r>
            <a:r>
              <a:rPr lang="en-US" altLang="en-US" dirty="0">
                <a:solidFill>
                  <a:srgbClr val="000000"/>
                </a:solidFill>
              </a:rPr>
              <a:t>implies 'stepping into the shoes of </a:t>
            </a:r>
            <a:r>
              <a:rPr lang="en-US" altLang="en-US" dirty="0" smtClean="0">
                <a:solidFill>
                  <a:srgbClr val="000000"/>
                </a:solidFill>
              </a:rPr>
              <a:t>others. </a:t>
            </a:r>
          </a:p>
          <a:p>
            <a:pPr lvl="0"/>
            <a:r>
              <a:rPr lang="en-US" altLang="en-US" dirty="0" smtClean="0">
                <a:solidFill>
                  <a:srgbClr val="000000"/>
                </a:solidFill>
              </a:rPr>
              <a:t>Consideration </a:t>
            </a:r>
            <a:r>
              <a:rPr lang="en-US" altLang="en-US" dirty="0">
                <a:solidFill>
                  <a:srgbClr val="000000"/>
                </a:solidFill>
              </a:rPr>
              <a:t>ensures that the self respect of the audience is </a:t>
            </a:r>
            <a:r>
              <a:rPr lang="en-US" altLang="en-US" dirty="0" smtClean="0">
                <a:solidFill>
                  <a:srgbClr val="000000"/>
                </a:solidFill>
              </a:rPr>
              <a:t>maintained </a:t>
            </a:r>
            <a:r>
              <a:rPr lang="en-US" altLang="en-US" dirty="0">
                <a:solidFill>
                  <a:srgbClr val="000000"/>
                </a:solidFill>
              </a:rPr>
              <a:t>and their emotions are not harmed. </a:t>
            </a:r>
            <a:endParaRPr lang="en-US" altLang="en-US" dirty="0" smtClean="0">
              <a:solidFill>
                <a:srgbClr val="000000"/>
              </a:solidFill>
            </a:endParaRPr>
          </a:p>
          <a:p>
            <a:pPr lvl="0"/>
            <a:r>
              <a:rPr lang="en-US" altLang="en-US" dirty="0" smtClean="0">
                <a:solidFill>
                  <a:srgbClr val="000000"/>
                </a:solidFill>
              </a:rPr>
              <a:t>Consider </a:t>
            </a:r>
            <a:r>
              <a:rPr lang="en-US" altLang="en-US" dirty="0">
                <a:solidFill>
                  <a:srgbClr val="000000"/>
                </a:solidFill>
              </a:rPr>
              <a:t>the needs and requirements of the audience to achieve </a:t>
            </a:r>
            <a:r>
              <a:rPr lang="en-US" altLang="en-US" dirty="0" smtClean="0">
                <a:solidFill>
                  <a:srgbClr val="000000"/>
                </a:solidFill>
              </a:rPr>
              <a:t>effective </a:t>
            </a:r>
            <a:r>
              <a:rPr lang="en-US" altLang="en-US" dirty="0">
                <a:solidFill>
                  <a:srgbClr val="000000"/>
                </a:solidFill>
              </a:rPr>
              <a:t>communication. </a:t>
            </a:r>
            <a:endParaRPr lang="en-US" altLang="en-US" sz="4800" dirty="0"/>
          </a:p>
          <a:p>
            <a:endParaRPr lang="en-GB" dirty="0"/>
          </a:p>
        </p:txBody>
      </p:sp>
    </p:spTree>
    <p:extLst>
      <p:ext uri="{BB962C8B-B14F-4D97-AF65-F5344CB8AC3E}">
        <p14:creationId xmlns:p14="http://schemas.microsoft.com/office/powerpoint/2010/main" val="11798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1"/>
            <p:extLst>
              <p:ext uri="{D42A27DB-BD31-4B8C-83A1-F6EECF244321}">
                <p14:modId xmlns:p14="http://schemas.microsoft.com/office/powerpoint/2010/main" val="2963799430"/>
              </p:ext>
            </p:extLst>
          </p:nvPr>
        </p:nvGraphicFramePr>
        <p:xfrm>
          <a:off x="1141412" y="990600"/>
          <a:ext cx="4977104"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p:cNvSpPr>
            <a:spLocks noGrp="1"/>
          </p:cNvSpPr>
          <p:nvPr>
            <p:ph sz="half" idx="2"/>
          </p:nvPr>
        </p:nvSpPr>
        <p:spPr>
          <a:xfrm>
            <a:off x="6399212" y="914400"/>
            <a:ext cx="4977104" cy="4470400"/>
          </a:xfrm>
        </p:spPr>
        <p:txBody>
          <a:bodyPr>
            <a:normAutofit fontScale="92500" lnSpcReduction="10000"/>
          </a:bodyPr>
          <a:lstStyle/>
          <a:p>
            <a:pPr lvl="0"/>
            <a:r>
              <a:rPr lang="en-US" altLang="en-US" dirty="0">
                <a:solidFill>
                  <a:srgbClr val="000000"/>
                </a:solidFill>
                <a:latin typeface="Arial Unicode MS" panose="020B0604020202020204" pitchFamily="34" charset="-128"/>
              </a:rPr>
              <a:t>Clarity implies emphasizing on a specific goal or objective at a </a:t>
            </a:r>
            <a:br>
              <a:rPr lang="en-US" altLang="en-US" dirty="0">
                <a:solidFill>
                  <a:srgbClr val="000000"/>
                </a:solidFill>
                <a:latin typeface="Arial Unicode MS" panose="020B0604020202020204" pitchFamily="34" charset="-128"/>
              </a:rPr>
            </a:br>
            <a:r>
              <a:rPr lang="en-US" altLang="en-US" dirty="0">
                <a:solidFill>
                  <a:srgbClr val="000000"/>
                </a:solidFill>
                <a:latin typeface="Arial Unicode MS" panose="020B0604020202020204" pitchFamily="34" charset="-128"/>
              </a:rPr>
              <a:t>time, rather than trying to move away from track. </a:t>
            </a:r>
            <a:endParaRPr lang="en-US" altLang="en-US" dirty="0" smtClean="0">
              <a:solidFill>
                <a:srgbClr val="000000"/>
              </a:solidFill>
              <a:latin typeface="Arial Unicode MS" panose="020B0604020202020204" pitchFamily="34" charset="-128"/>
            </a:endParaRPr>
          </a:p>
          <a:p>
            <a:pPr lvl="0"/>
            <a:r>
              <a:rPr lang="en-US" altLang="en-US" dirty="0" smtClean="0">
                <a:solidFill>
                  <a:srgbClr val="000000"/>
                </a:solidFill>
                <a:latin typeface="Arial Unicode MS" panose="020B0604020202020204" pitchFamily="34" charset="-128"/>
              </a:rPr>
              <a:t>Clarity </a:t>
            </a:r>
            <a:r>
              <a:rPr lang="en-US" altLang="en-US" dirty="0">
                <a:solidFill>
                  <a:srgbClr val="000000"/>
                </a:solidFill>
                <a:latin typeface="Arial Unicode MS" panose="020B0604020202020204" pitchFamily="34" charset="-128"/>
              </a:rPr>
              <a:t>helps to understand the message easily. </a:t>
            </a:r>
            <a:endParaRPr lang="en-US" altLang="en-US" dirty="0" smtClean="0">
              <a:solidFill>
                <a:srgbClr val="000000"/>
              </a:solidFill>
              <a:latin typeface="Arial Unicode MS" panose="020B0604020202020204" pitchFamily="34" charset="-128"/>
            </a:endParaRPr>
          </a:p>
          <a:p>
            <a:pPr lvl="0"/>
            <a:r>
              <a:rPr lang="en-US" altLang="en-US" dirty="0" smtClean="0">
                <a:solidFill>
                  <a:srgbClr val="000000"/>
                </a:solidFill>
                <a:latin typeface="Arial Unicode MS" panose="020B0604020202020204" pitchFamily="34" charset="-128"/>
              </a:rPr>
              <a:t>Complete </a:t>
            </a:r>
            <a:r>
              <a:rPr lang="en-US" altLang="en-US" dirty="0">
                <a:solidFill>
                  <a:srgbClr val="000000"/>
                </a:solidFill>
                <a:latin typeface="Arial Unicode MS" panose="020B0604020202020204" pitchFamily="34" charset="-128"/>
              </a:rPr>
              <a:t>clarity of thoughts and ideas enhances the meaning of </a:t>
            </a:r>
            <a:br>
              <a:rPr lang="en-US" altLang="en-US" dirty="0">
                <a:solidFill>
                  <a:srgbClr val="000000"/>
                </a:solidFill>
                <a:latin typeface="Arial Unicode MS" panose="020B0604020202020204" pitchFamily="34" charset="-128"/>
              </a:rPr>
            </a:br>
            <a:r>
              <a:rPr lang="en-US" altLang="en-US" dirty="0">
                <a:solidFill>
                  <a:srgbClr val="000000"/>
                </a:solidFill>
                <a:latin typeface="Arial Unicode MS" panose="020B0604020202020204" pitchFamily="34" charset="-128"/>
              </a:rPr>
              <a:t>message. </a:t>
            </a:r>
            <a:endParaRPr lang="en-US" altLang="en-US" dirty="0" smtClean="0">
              <a:solidFill>
                <a:srgbClr val="000000"/>
              </a:solidFill>
              <a:latin typeface="Arial Unicode MS" panose="020B0604020202020204" pitchFamily="34" charset="-128"/>
            </a:endParaRPr>
          </a:p>
          <a:p>
            <a:pPr lvl="0"/>
            <a:r>
              <a:rPr lang="en-US" altLang="en-US" dirty="0" smtClean="0">
                <a:solidFill>
                  <a:srgbClr val="000000"/>
                </a:solidFill>
                <a:latin typeface="Arial Unicode MS" panose="020B0604020202020204" pitchFamily="34" charset="-128"/>
              </a:rPr>
              <a:t>Clarity </a:t>
            </a:r>
            <a:r>
              <a:rPr lang="en-US" altLang="en-US" dirty="0">
                <a:solidFill>
                  <a:srgbClr val="000000"/>
                </a:solidFill>
                <a:latin typeface="Arial Unicode MS" panose="020B0604020202020204" pitchFamily="34" charset="-128"/>
              </a:rPr>
              <a:t>comes with the use of exact, appropriate and concrete </a:t>
            </a:r>
            <a:br>
              <a:rPr lang="en-US" altLang="en-US" dirty="0">
                <a:solidFill>
                  <a:srgbClr val="000000"/>
                </a:solidFill>
                <a:latin typeface="Arial Unicode MS" panose="020B0604020202020204" pitchFamily="34" charset="-128"/>
              </a:rPr>
            </a:br>
            <a:r>
              <a:rPr lang="en-US" altLang="en-US" dirty="0">
                <a:solidFill>
                  <a:srgbClr val="000000"/>
                </a:solidFill>
                <a:latin typeface="Arial Unicode MS" panose="020B0604020202020204" pitchFamily="34" charset="-128"/>
              </a:rPr>
              <a:t>words. </a:t>
            </a:r>
            <a:endParaRPr lang="en-US" altLang="en-US" sz="4800" dirty="0">
              <a:latin typeface="Arial" panose="020B0604020202020204" pitchFamily="34" charset="0"/>
            </a:endParaRPr>
          </a:p>
          <a:p>
            <a:endParaRPr lang="en-GB" dirty="0"/>
          </a:p>
        </p:txBody>
      </p:sp>
    </p:spTree>
    <p:extLst>
      <p:ext uri="{BB962C8B-B14F-4D97-AF65-F5344CB8AC3E}">
        <p14:creationId xmlns:p14="http://schemas.microsoft.com/office/powerpoint/2010/main" val="193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2"/>
            <p:extLst>
              <p:ext uri="{D42A27DB-BD31-4B8C-83A1-F6EECF244321}">
                <p14:modId xmlns:p14="http://schemas.microsoft.com/office/powerpoint/2010/main" val="2745558761"/>
              </p:ext>
            </p:extLst>
          </p:nvPr>
        </p:nvGraphicFramePr>
        <p:xfrm>
          <a:off x="6323012" y="914400"/>
          <a:ext cx="5181600"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p:cNvSpPr>
            <a:spLocks noGrp="1"/>
          </p:cNvSpPr>
          <p:nvPr>
            <p:ph sz="half" idx="1"/>
          </p:nvPr>
        </p:nvSpPr>
        <p:spPr>
          <a:xfrm>
            <a:off x="1217612" y="914400"/>
            <a:ext cx="4977104" cy="4470400"/>
          </a:xfrm>
        </p:spPr>
        <p:txBody>
          <a:bodyPr>
            <a:normAutofit fontScale="92500"/>
          </a:bodyPr>
          <a:lstStyle/>
          <a:p>
            <a:pPr lvl="0"/>
            <a:r>
              <a:rPr lang="en-US" altLang="en-US" dirty="0"/>
              <a:t>Concrete communication implies being particular and clear </a:t>
            </a:r>
            <a:r>
              <a:rPr lang="en-US" altLang="en-US" dirty="0" smtClean="0"/>
              <a:t>rather </a:t>
            </a:r>
            <a:r>
              <a:rPr lang="en-US" altLang="en-US" dirty="0"/>
              <a:t>being fuzzy and general. </a:t>
            </a:r>
            <a:endParaRPr lang="en-US" altLang="en-US" dirty="0" smtClean="0"/>
          </a:p>
          <a:p>
            <a:pPr lvl="0"/>
            <a:r>
              <a:rPr lang="en-US" altLang="en-US" dirty="0" smtClean="0"/>
              <a:t>Concrete </a:t>
            </a:r>
            <a:r>
              <a:rPr lang="en-US" altLang="en-US" dirty="0"/>
              <a:t>communication shows good level of confidence. </a:t>
            </a:r>
            <a:endParaRPr lang="en-US" altLang="en-US" dirty="0" smtClean="0"/>
          </a:p>
          <a:p>
            <a:pPr lvl="0"/>
            <a:r>
              <a:rPr lang="en-US" altLang="en-US" dirty="0" smtClean="0"/>
              <a:t>Concrete </a:t>
            </a:r>
            <a:r>
              <a:rPr lang="en-US" altLang="en-US" dirty="0"/>
              <a:t>information helps to strengthen the reputation of the </a:t>
            </a:r>
            <a:br>
              <a:rPr lang="en-US" altLang="en-US" dirty="0"/>
            </a:br>
            <a:r>
              <a:rPr lang="en-US" altLang="en-US" dirty="0"/>
              <a:t>organization. </a:t>
            </a:r>
            <a:endParaRPr lang="en-US" altLang="en-US" dirty="0" smtClean="0"/>
          </a:p>
          <a:p>
            <a:pPr lvl="0"/>
            <a:r>
              <a:rPr lang="en-US" altLang="en-US" dirty="0" smtClean="0"/>
              <a:t>Concrete </a:t>
            </a:r>
            <a:r>
              <a:rPr lang="en-US" altLang="en-US" dirty="0"/>
              <a:t>information cannot be misinterpreted. </a:t>
            </a:r>
            <a:endParaRPr lang="en-US" altLang="en-US" sz="4800" dirty="0"/>
          </a:p>
          <a:p>
            <a:endParaRPr lang="en-GB" dirty="0"/>
          </a:p>
        </p:txBody>
      </p:sp>
    </p:spTree>
    <p:extLst>
      <p:ext uri="{BB962C8B-B14F-4D97-AF65-F5344CB8AC3E}">
        <p14:creationId xmlns:p14="http://schemas.microsoft.com/office/powerpoint/2010/main" val="122036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2"/>
            <p:extLst>
              <p:ext uri="{D42A27DB-BD31-4B8C-83A1-F6EECF244321}">
                <p14:modId xmlns:p14="http://schemas.microsoft.com/office/powerpoint/2010/main" val="2125682199"/>
              </p:ext>
            </p:extLst>
          </p:nvPr>
        </p:nvGraphicFramePr>
        <p:xfrm>
          <a:off x="1141412" y="1143000"/>
          <a:ext cx="4977104"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p:cNvSpPr>
            <a:spLocks noGrp="1"/>
          </p:cNvSpPr>
          <p:nvPr>
            <p:ph sz="half" idx="1"/>
          </p:nvPr>
        </p:nvSpPr>
        <p:spPr>
          <a:xfrm>
            <a:off x="6627812" y="1143000"/>
            <a:ext cx="4977104" cy="4648200"/>
          </a:xfrm>
        </p:spPr>
        <p:txBody>
          <a:bodyPr>
            <a:normAutofit fontScale="92500" lnSpcReduction="10000"/>
          </a:bodyPr>
          <a:lstStyle/>
          <a:p>
            <a:pPr lvl="0"/>
            <a:r>
              <a:rPr lang="en-US" altLang="en-US" dirty="0">
                <a:solidFill>
                  <a:srgbClr val="000000"/>
                </a:solidFill>
              </a:rPr>
              <a:t>Courtesy means being polite, kind, judicious, enthusiastic and </a:t>
            </a:r>
            <a:br>
              <a:rPr lang="en-US" altLang="en-US" dirty="0">
                <a:solidFill>
                  <a:srgbClr val="000000"/>
                </a:solidFill>
              </a:rPr>
            </a:br>
            <a:r>
              <a:rPr lang="en-US" altLang="en-US" dirty="0">
                <a:solidFill>
                  <a:srgbClr val="000000"/>
                </a:solidFill>
              </a:rPr>
              <a:t>convincing. </a:t>
            </a:r>
            <a:endParaRPr lang="en-US" altLang="en-US" dirty="0" smtClean="0">
              <a:solidFill>
                <a:srgbClr val="000000"/>
              </a:solidFill>
            </a:endParaRPr>
          </a:p>
          <a:p>
            <a:pPr lvl="0"/>
            <a:r>
              <a:rPr lang="en-US" altLang="en-US" dirty="0" smtClean="0">
                <a:solidFill>
                  <a:srgbClr val="000000"/>
                </a:solidFill>
              </a:rPr>
              <a:t>Courtesy </a:t>
            </a:r>
            <a:r>
              <a:rPr lang="en-US" altLang="en-US" dirty="0">
                <a:solidFill>
                  <a:srgbClr val="000000"/>
                </a:solidFill>
              </a:rPr>
              <a:t>is an important element of effective communication. </a:t>
            </a:r>
            <a:endParaRPr lang="en-US" altLang="en-US" dirty="0" smtClean="0">
              <a:solidFill>
                <a:srgbClr val="000000"/>
              </a:solidFill>
            </a:endParaRPr>
          </a:p>
          <a:p>
            <a:pPr lvl="0"/>
            <a:r>
              <a:rPr lang="en-US" altLang="en-US" dirty="0" smtClean="0">
                <a:solidFill>
                  <a:srgbClr val="000000"/>
                </a:solidFill>
              </a:rPr>
              <a:t>Courtesy </a:t>
            </a:r>
            <a:r>
              <a:rPr lang="en-US" altLang="en-US" dirty="0">
                <a:solidFill>
                  <a:srgbClr val="000000"/>
                </a:solidFill>
              </a:rPr>
              <a:t>reflects the nature and character of the sender of the </a:t>
            </a:r>
            <a:br>
              <a:rPr lang="en-US" altLang="en-US" dirty="0">
                <a:solidFill>
                  <a:srgbClr val="000000"/>
                </a:solidFill>
              </a:rPr>
            </a:br>
            <a:r>
              <a:rPr lang="en-US" altLang="en-US" dirty="0">
                <a:solidFill>
                  <a:srgbClr val="000000"/>
                </a:solidFill>
              </a:rPr>
              <a:t>message. </a:t>
            </a:r>
            <a:endParaRPr lang="en-US" altLang="en-US" dirty="0" smtClean="0">
              <a:solidFill>
                <a:srgbClr val="000000"/>
              </a:solidFill>
            </a:endParaRPr>
          </a:p>
          <a:p>
            <a:pPr lvl="0"/>
            <a:r>
              <a:rPr lang="en-US" altLang="en-US" dirty="0" smtClean="0">
                <a:solidFill>
                  <a:srgbClr val="000000"/>
                </a:solidFill>
              </a:rPr>
              <a:t>It </a:t>
            </a:r>
            <a:r>
              <a:rPr lang="en-US" altLang="en-US" dirty="0">
                <a:solidFill>
                  <a:srgbClr val="000000"/>
                </a:solidFill>
              </a:rPr>
              <a:t>is the same as give respect and then expect the same. </a:t>
            </a:r>
            <a:br>
              <a:rPr lang="en-US" altLang="en-US" dirty="0">
                <a:solidFill>
                  <a:srgbClr val="000000"/>
                </a:solidFill>
              </a:rPr>
            </a:br>
            <a:r>
              <a:rPr lang="en-US" altLang="en-US" dirty="0">
                <a:solidFill>
                  <a:srgbClr val="000000"/>
                </a:solidFill>
              </a:rPr>
              <a:t>Courtesy is not at all bias in nature. </a:t>
            </a:r>
            <a:endParaRPr lang="en-US" altLang="en-US" sz="4800" dirty="0"/>
          </a:p>
          <a:p>
            <a:endParaRPr lang="en-GB" dirty="0"/>
          </a:p>
        </p:txBody>
      </p:sp>
    </p:spTree>
    <p:extLst>
      <p:ext uri="{BB962C8B-B14F-4D97-AF65-F5344CB8AC3E}">
        <p14:creationId xmlns:p14="http://schemas.microsoft.com/office/powerpoint/2010/main" val="383478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1065212" y="914400"/>
            <a:ext cx="4977104" cy="4470400"/>
          </a:xfrm>
        </p:spPr>
        <p:txBody>
          <a:bodyPr>
            <a:normAutofit fontScale="85000" lnSpcReduction="10000"/>
          </a:bodyPr>
          <a:lstStyle/>
          <a:p>
            <a:pPr lvl="0"/>
            <a:r>
              <a:rPr lang="en-US" altLang="en-US" dirty="0">
                <a:solidFill>
                  <a:srgbClr val="000000"/>
                </a:solidFill>
              </a:rPr>
              <a:t>Correctness in the communication implies that the correct </a:t>
            </a:r>
            <a:r>
              <a:rPr lang="en-US" altLang="en-US" dirty="0" smtClean="0">
                <a:solidFill>
                  <a:srgbClr val="000000"/>
                </a:solidFill>
              </a:rPr>
              <a:t>information </a:t>
            </a:r>
            <a:r>
              <a:rPr lang="en-US" altLang="en-US" dirty="0">
                <a:solidFill>
                  <a:srgbClr val="000000"/>
                </a:solidFill>
              </a:rPr>
              <a:t>is conveyed through message. </a:t>
            </a:r>
            <a:endParaRPr lang="en-US" altLang="en-US" dirty="0" smtClean="0">
              <a:solidFill>
                <a:srgbClr val="000000"/>
              </a:solidFill>
            </a:endParaRPr>
          </a:p>
          <a:p>
            <a:pPr lvl="0"/>
            <a:r>
              <a:rPr lang="en-US" altLang="en-US" dirty="0" smtClean="0">
                <a:solidFill>
                  <a:srgbClr val="000000"/>
                </a:solidFill>
              </a:rPr>
              <a:t>Correct </a:t>
            </a:r>
            <a:r>
              <a:rPr lang="en-US" altLang="en-US" dirty="0">
                <a:solidFill>
                  <a:srgbClr val="000000"/>
                </a:solidFill>
              </a:rPr>
              <a:t>communication boosts up the confidence level of the </a:t>
            </a:r>
            <a:r>
              <a:rPr lang="en-US" altLang="en-US" dirty="0" smtClean="0">
                <a:solidFill>
                  <a:srgbClr val="000000"/>
                </a:solidFill>
              </a:rPr>
              <a:t>sender</a:t>
            </a:r>
            <a:r>
              <a:rPr lang="en-US" altLang="en-US" dirty="0">
                <a:solidFill>
                  <a:srgbClr val="000000"/>
                </a:solidFill>
              </a:rPr>
              <a:t>. </a:t>
            </a:r>
            <a:endParaRPr lang="en-US" altLang="en-US" dirty="0" smtClean="0">
              <a:solidFill>
                <a:srgbClr val="000000"/>
              </a:solidFill>
            </a:endParaRPr>
          </a:p>
          <a:p>
            <a:pPr lvl="0"/>
            <a:r>
              <a:rPr lang="en-US" altLang="en-US" dirty="0" smtClean="0">
                <a:solidFill>
                  <a:srgbClr val="000000"/>
                </a:solidFill>
              </a:rPr>
              <a:t>Correct </a:t>
            </a:r>
            <a:r>
              <a:rPr lang="en-US" altLang="en-US" dirty="0">
                <a:solidFill>
                  <a:srgbClr val="000000"/>
                </a:solidFill>
              </a:rPr>
              <a:t>information has greater impact on the audience</a:t>
            </a:r>
            <a:r>
              <a:rPr lang="en-US" altLang="en-US" dirty="0" smtClean="0">
                <a:solidFill>
                  <a:srgbClr val="000000"/>
                </a:solidFill>
              </a:rPr>
              <a:t>.</a:t>
            </a:r>
          </a:p>
          <a:p>
            <a:pPr lvl="0"/>
            <a:r>
              <a:rPr lang="en-US" altLang="en-US" dirty="0" smtClean="0">
                <a:solidFill>
                  <a:srgbClr val="000000"/>
                </a:solidFill>
              </a:rPr>
              <a:t>Free </a:t>
            </a:r>
            <a:r>
              <a:rPr lang="en-US" altLang="en-US" dirty="0">
                <a:solidFill>
                  <a:srgbClr val="000000"/>
                </a:solidFill>
              </a:rPr>
              <a:t>from grammatical errors and use of appropriate and correct </a:t>
            </a:r>
            <a:r>
              <a:rPr lang="en-US" altLang="en-US" dirty="0" smtClean="0">
                <a:solidFill>
                  <a:srgbClr val="000000"/>
                </a:solidFill>
              </a:rPr>
              <a:t>language</a:t>
            </a:r>
            <a:r>
              <a:rPr lang="en-US" altLang="en-US" dirty="0">
                <a:solidFill>
                  <a:srgbClr val="000000"/>
                </a:solidFill>
              </a:rPr>
              <a:t>. </a:t>
            </a:r>
            <a:endParaRPr lang="en-US" altLang="en-US" dirty="0" smtClean="0">
              <a:solidFill>
                <a:srgbClr val="000000"/>
              </a:solidFill>
            </a:endParaRPr>
          </a:p>
          <a:p>
            <a:pPr lvl="0"/>
            <a:r>
              <a:rPr lang="en-US" altLang="en-US" dirty="0" smtClean="0">
                <a:solidFill>
                  <a:srgbClr val="000000"/>
                </a:solidFill>
              </a:rPr>
              <a:t>Correct </a:t>
            </a:r>
            <a:r>
              <a:rPr lang="en-US" altLang="en-US" dirty="0">
                <a:solidFill>
                  <a:srgbClr val="000000"/>
                </a:solidFill>
              </a:rPr>
              <a:t>information includes the precision and accurateness of </a:t>
            </a:r>
            <a:r>
              <a:rPr lang="en-US" altLang="en-US" dirty="0" smtClean="0">
                <a:solidFill>
                  <a:srgbClr val="000000"/>
                </a:solidFill>
              </a:rPr>
              <a:t>facts </a:t>
            </a:r>
            <a:r>
              <a:rPr lang="en-US" altLang="en-US" dirty="0">
                <a:solidFill>
                  <a:srgbClr val="000000"/>
                </a:solidFill>
              </a:rPr>
              <a:t>and figures used in the message. </a:t>
            </a:r>
            <a:endParaRPr lang="en-US" altLang="en-US" sz="4800" dirty="0"/>
          </a:p>
          <a:p>
            <a:endParaRPr lang="en-GB" dirty="0"/>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1552839345"/>
              </p:ext>
            </p:extLst>
          </p:nvPr>
        </p:nvGraphicFramePr>
        <p:xfrm>
          <a:off x="6323012" y="990600"/>
          <a:ext cx="5257800"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615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Objectives:</a:t>
            </a:r>
            <a:endParaRPr lang="en-GB" dirty="0"/>
          </a:p>
        </p:txBody>
      </p:sp>
      <p:sp>
        <p:nvSpPr>
          <p:cNvPr id="4" name="Content Placeholder 3"/>
          <p:cNvSpPr>
            <a:spLocks noGrp="1"/>
          </p:cNvSpPr>
          <p:nvPr>
            <p:ph sz="half" idx="2"/>
          </p:nvPr>
        </p:nvSpPr>
        <p:spPr>
          <a:xfrm>
            <a:off x="1117309" y="1676400"/>
            <a:ext cx="4977104" cy="4495800"/>
          </a:xfrm>
        </p:spPr>
        <p:txBody>
          <a:bodyPr>
            <a:normAutofit/>
          </a:bodyPr>
          <a:lstStyle/>
          <a:p>
            <a:pPr marL="0" indent="0">
              <a:buNone/>
            </a:pPr>
            <a:r>
              <a:rPr lang="en-GB" dirty="0"/>
              <a:t>At the end of this lesson, fellows will be able to:</a:t>
            </a:r>
          </a:p>
          <a:p>
            <a:r>
              <a:rPr lang="en-GB" dirty="0"/>
              <a:t>Define </a:t>
            </a:r>
            <a:r>
              <a:rPr lang="en-GB" dirty="0" smtClean="0"/>
              <a:t>communication</a:t>
            </a:r>
            <a:endParaRPr lang="en-GB" dirty="0"/>
          </a:p>
          <a:p>
            <a:r>
              <a:rPr lang="en-GB" dirty="0"/>
              <a:t>Explain the basic elements of </a:t>
            </a:r>
            <a:r>
              <a:rPr lang="en-GB" dirty="0" smtClean="0"/>
              <a:t>communication</a:t>
            </a:r>
            <a:endParaRPr lang="en-GB" dirty="0"/>
          </a:p>
          <a:p>
            <a:r>
              <a:rPr lang="en-GB" dirty="0"/>
              <a:t>Discuss some key theories and models of </a:t>
            </a:r>
            <a:r>
              <a:rPr lang="en-GB" dirty="0" smtClean="0"/>
              <a:t>communication</a:t>
            </a:r>
            <a:endParaRPr lang="en-GB" dirty="0"/>
          </a:p>
          <a:p>
            <a:r>
              <a:rPr lang="en-GB" dirty="0"/>
              <a:t>Discuss the 7cs of effective communication</a:t>
            </a:r>
          </a:p>
          <a:p>
            <a:endParaRPr lang="en-GB" dirty="0"/>
          </a:p>
        </p:txBody>
      </p:sp>
      <p:pic>
        <p:nvPicPr>
          <p:cNvPr id="1028" name="Picture 4" descr="http://teamly.com/wp-content/uploads/2012/02/targe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012" y="24384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53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BARRIERS IN COMMUNICATION</a:t>
            </a:r>
            <a:endParaRPr lang="en-US" dirty="0"/>
          </a:p>
        </p:txBody>
      </p:sp>
    </p:spTree>
    <p:extLst>
      <p:ext uri="{BB962C8B-B14F-4D97-AF65-F5344CB8AC3E}">
        <p14:creationId xmlns:p14="http://schemas.microsoft.com/office/powerpoint/2010/main" val="31606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smtClean="0">
                <a:latin typeface="+mn-lt"/>
              </a:rPr>
              <a:t>Organizational Barriers</a:t>
            </a:r>
            <a:endParaRPr lang="en-GB" dirty="0">
              <a:latin typeface="+mn-lt"/>
            </a:endParaRPr>
          </a:p>
        </p:txBody>
      </p:sp>
      <p:sp>
        <p:nvSpPr>
          <p:cNvPr id="7" name="Content Placeholder 6"/>
          <p:cNvSpPr>
            <a:spLocks noGrp="1"/>
          </p:cNvSpPr>
          <p:nvPr>
            <p:ph sz="half" idx="1"/>
          </p:nvPr>
        </p:nvSpPr>
        <p:spPr/>
        <p:txBody>
          <a:bodyPr>
            <a:normAutofit fontScale="92500" lnSpcReduction="10000"/>
          </a:bodyPr>
          <a:lstStyle/>
          <a:p>
            <a:pPr marL="0" lvl="0" indent="0">
              <a:buNone/>
            </a:pPr>
            <a:r>
              <a:rPr lang="en-US" altLang="en-US" dirty="0" smtClean="0"/>
              <a:t>These </a:t>
            </a:r>
            <a:r>
              <a:rPr lang="en-US" altLang="en-US" dirty="0"/>
              <a:t>barriers arise when duties and line of </a:t>
            </a:r>
            <a:r>
              <a:rPr lang="en-US" altLang="en-US" dirty="0" smtClean="0"/>
              <a:t>authority </a:t>
            </a:r>
            <a:r>
              <a:rPr lang="en-US" altLang="en-US" dirty="0"/>
              <a:t>are not clearly defined. </a:t>
            </a:r>
            <a:endParaRPr lang="en-US" altLang="en-US" dirty="0" smtClean="0"/>
          </a:p>
          <a:p>
            <a:pPr marL="0" lvl="0" indent="0">
              <a:buNone/>
            </a:pPr>
            <a:r>
              <a:rPr lang="en-US" altLang="en-US" dirty="0" smtClean="0"/>
              <a:t>Various </a:t>
            </a:r>
            <a:r>
              <a:rPr lang="en-US" altLang="en-US" dirty="0"/>
              <a:t>types of </a:t>
            </a:r>
            <a:r>
              <a:rPr lang="en-US" altLang="en-US" dirty="0" smtClean="0"/>
              <a:t>organizational </a:t>
            </a:r>
            <a:r>
              <a:rPr lang="en-US" altLang="en-US" dirty="0"/>
              <a:t>barriers are: </a:t>
            </a:r>
            <a:endParaRPr lang="en-US" altLang="en-US" dirty="0" smtClean="0"/>
          </a:p>
          <a:p>
            <a:pPr lvl="0"/>
            <a:r>
              <a:rPr lang="en-US" altLang="en-US" dirty="0" smtClean="0"/>
              <a:t>Policy </a:t>
            </a:r>
          </a:p>
          <a:p>
            <a:pPr lvl="0"/>
            <a:r>
              <a:rPr lang="en-US" altLang="en-US" dirty="0" smtClean="0"/>
              <a:t>Rules </a:t>
            </a:r>
            <a:r>
              <a:rPr lang="en-US" altLang="en-US" dirty="0"/>
              <a:t>and regulations </a:t>
            </a:r>
            <a:endParaRPr lang="en-US" altLang="en-US" dirty="0" smtClean="0"/>
          </a:p>
          <a:p>
            <a:pPr lvl="0"/>
            <a:r>
              <a:rPr lang="en-US" altLang="en-US" dirty="0" smtClean="0"/>
              <a:t>Facilities </a:t>
            </a:r>
          </a:p>
          <a:p>
            <a:pPr lvl="0"/>
            <a:r>
              <a:rPr lang="en-US" altLang="en-US" dirty="0" smtClean="0"/>
              <a:t>Complex </a:t>
            </a:r>
            <a:r>
              <a:rPr lang="en-US" altLang="en-US" dirty="0"/>
              <a:t>organization </a:t>
            </a:r>
            <a:endParaRPr lang="en-US" altLang="en-US" dirty="0" smtClean="0"/>
          </a:p>
          <a:p>
            <a:pPr lvl="0"/>
            <a:r>
              <a:rPr lang="en-US" altLang="en-US" dirty="0" smtClean="0"/>
              <a:t>Status </a:t>
            </a:r>
            <a:r>
              <a:rPr lang="en-US" altLang="en-US" dirty="0"/>
              <a:t>and position </a:t>
            </a:r>
            <a:endParaRPr lang="en-US" altLang="en-US" sz="4800" dirty="0"/>
          </a:p>
          <a:p>
            <a:endParaRPr lang="en-GB" dirty="0"/>
          </a:p>
        </p:txBody>
      </p:sp>
      <p:pic>
        <p:nvPicPr>
          <p:cNvPr id="45059" name="Picture 3" descr="http://4.bp.blogspot.com/-ZHjY4s8UpYo/T1TMGhEtFzI/AAAAAAAAAIA/MR5NCX28esE/s1600/Image29.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97613" y="1925538"/>
            <a:ext cx="4976812" cy="402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46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Psychological Barriers</a:t>
            </a:r>
            <a:endParaRPr lang="en-GB" dirty="0"/>
          </a:p>
        </p:txBody>
      </p:sp>
      <p:sp>
        <p:nvSpPr>
          <p:cNvPr id="5" name="Content Placeholder 4"/>
          <p:cNvSpPr>
            <a:spLocks noGrp="1"/>
          </p:cNvSpPr>
          <p:nvPr>
            <p:ph sz="half" idx="2"/>
          </p:nvPr>
        </p:nvSpPr>
        <p:spPr/>
        <p:txBody>
          <a:bodyPr>
            <a:normAutofit fontScale="92500" lnSpcReduction="20000"/>
          </a:bodyPr>
          <a:lstStyle/>
          <a:p>
            <a:pPr lvl="0"/>
            <a:r>
              <a:rPr lang="en-US" altLang="en-US" dirty="0">
                <a:solidFill>
                  <a:srgbClr val="000000"/>
                </a:solidFill>
              </a:rPr>
              <a:t>Poor pronunciation. </a:t>
            </a:r>
            <a:endParaRPr lang="en-US" altLang="en-US" dirty="0" smtClean="0">
              <a:solidFill>
                <a:srgbClr val="000000"/>
              </a:solidFill>
            </a:endParaRPr>
          </a:p>
          <a:p>
            <a:pPr lvl="0"/>
            <a:r>
              <a:rPr lang="en-US" altLang="en-US" dirty="0" smtClean="0">
                <a:solidFill>
                  <a:srgbClr val="000000"/>
                </a:solidFill>
              </a:rPr>
              <a:t>Confused </a:t>
            </a:r>
            <a:r>
              <a:rPr lang="en-US" altLang="en-US" dirty="0">
                <a:solidFill>
                  <a:srgbClr val="000000"/>
                </a:solidFill>
              </a:rPr>
              <a:t>thinking. </a:t>
            </a:r>
            <a:endParaRPr lang="en-US" altLang="en-US" dirty="0" smtClean="0">
              <a:solidFill>
                <a:srgbClr val="000000"/>
              </a:solidFill>
            </a:endParaRPr>
          </a:p>
          <a:p>
            <a:pPr lvl="0"/>
            <a:r>
              <a:rPr lang="en-US" altLang="en-US" dirty="0" smtClean="0">
                <a:solidFill>
                  <a:srgbClr val="000000"/>
                </a:solidFill>
              </a:rPr>
              <a:t>Communication overload</a:t>
            </a:r>
            <a:r>
              <a:rPr lang="en-US" altLang="en-US" dirty="0">
                <a:solidFill>
                  <a:srgbClr val="000000"/>
                </a:solidFill>
              </a:rPr>
              <a:t>. </a:t>
            </a:r>
            <a:endParaRPr lang="en-US" altLang="en-US" dirty="0" smtClean="0">
              <a:solidFill>
                <a:srgbClr val="000000"/>
              </a:solidFill>
            </a:endParaRPr>
          </a:p>
          <a:p>
            <a:pPr lvl="0"/>
            <a:r>
              <a:rPr lang="en-US" altLang="en-US" dirty="0" smtClean="0">
                <a:solidFill>
                  <a:srgbClr val="000000"/>
                </a:solidFill>
              </a:rPr>
              <a:t>Attitude</a:t>
            </a:r>
            <a:r>
              <a:rPr lang="en-US" altLang="en-US" dirty="0">
                <a:solidFill>
                  <a:srgbClr val="000000"/>
                </a:solidFill>
              </a:rPr>
              <a:t>. </a:t>
            </a:r>
            <a:endParaRPr lang="en-US" altLang="en-US" dirty="0" smtClean="0">
              <a:solidFill>
                <a:srgbClr val="000000"/>
              </a:solidFill>
            </a:endParaRPr>
          </a:p>
          <a:p>
            <a:pPr lvl="0"/>
            <a:r>
              <a:rPr lang="en-US" altLang="en-US" dirty="0" smtClean="0">
                <a:solidFill>
                  <a:srgbClr val="000000"/>
                </a:solidFill>
              </a:rPr>
              <a:t>Fear </a:t>
            </a:r>
            <a:r>
              <a:rPr lang="en-US" altLang="en-US" dirty="0">
                <a:solidFill>
                  <a:srgbClr val="000000"/>
                </a:solidFill>
              </a:rPr>
              <a:t>and anxiety. </a:t>
            </a:r>
            <a:endParaRPr lang="en-US" altLang="en-US" dirty="0" smtClean="0">
              <a:solidFill>
                <a:srgbClr val="000000"/>
              </a:solidFill>
            </a:endParaRPr>
          </a:p>
          <a:p>
            <a:pPr lvl="0"/>
            <a:r>
              <a:rPr lang="en-US" altLang="en-US" dirty="0" smtClean="0">
                <a:solidFill>
                  <a:srgbClr val="000000"/>
                </a:solidFill>
              </a:rPr>
              <a:t>Suspicious</a:t>
            </a:r>
            <a:r>
              <a:rPr lang="en-US" altLang="en-US" dirty="0">
                <a:solidFill>
                  <a:srgbClr val="000000"/>
                </a:solidFill>
              </a:rPr>
              <a:t>, jealousy, anger. </a:t>
            </a:r>
            <a:endParaRPr lang="en-US" altLang="en-US" dirty="0" smtClean="0">
              <a:solidFill>
                <a:srgbClr val="000000"/>
              </a:solidFill>
            </a:endParaRPr>
          </a:p>
          <a:p>
            <a:pPr lvl="0"/>
            <a:r>
              <a:rPr lang="en-US" altLang="en-US" dirty="0" smtClean="0">
                <a:solidFill>
                  <a:srgbClr val="000000"/>
                </a:solidFill>
              </a:rPr>
              <a:t>Resentment</a:t>
            </a:r>
            <a:r>
              <a:rPr lang="en-US" altLang="en-US" dirty="0">
                <a:solidFill>
                  <a:srgbClr val="000000"/>
                </a:solidFill>
              </a:rPr>
              <a:t>, antagonism </a:t>
            </a:r>
            <a:r>
              <a:rPr lang="en-US" altLang="en-US" dirty="0" smtClean="0">
                <a:solidFill>
                  <a:srgbClr val="000000"/>
                </a:solidFill>
              </a:rPr>
              <a:t>and prejudices</a:t>
            </a:r>
            <a:r>
              <a:rPr lang="en-US" altLang="en-US" dirty="0">
                <a:solidFill>
                  <a:srgbClr val="000000"/>
                </a:solidFill>
              </a:rPr>
              <a:t>. </a:t>
            </a:r>
            <a:endParaRPr lang="en-US" altLang="en-US" dirty="0" smtClean="0">
              <a:solidFill>
                <a:srgbClr val="000000"/>
              </a:solidFill>
            </a:endParaRPr>
          </a:p>
          <a:p>
            <a:pPr lvl="0"/>
            <a:r>
              <a:rPr lang="en-US" altLang="en-US" dirty="0" smtClean="0">
                <a:solidFill>
                  <a:srgbClr val="000000"/>
                </a:solidFill>
              </a:rPr>
              <a:t>Lack </a:t>
            </a:r>
            <a:r>
              <a:rPr lang="en-US" altLang="en-US" dirty="0">
                <a:solidFill>
                  <a:srgbClr val="000000"/>
                </a:solidFill>
              </a:rPr>
              <a:t>of interest and lack of </a:t>
            </a:r>
            <a:br>
              <a:rPr lang="en-US" altLang="en-US" dirty="0">
                <a:solidFill>
                  <a:srgbClr val="000000"/>
                </a:solidFill>
              </a:rPr>
            </a:br>
            <a:r>
              <a:rPr lang="en-US" altLang="en-US" dirty="0">
                <a:solidFill>
                  <a:srgbClr val="000000"/>
                </a:solidFill>
              </a:rPr>
              <a:t>listening. </a:t>
            </a:r>
            <a:endParaRPr lang="en-US" altLang="en-US" sz="4800" dirty="0"/>
          </a:p>
          <a:p>
            <a:endParaRPr lang="en-GB" dirty="0"/>
          </a:p>
        </p:txBody>
      </p:sp>
      <p:pic>
        <p:nvPicPr>
          <p:cNvPr id="46083" name="Picture 3" descr="http://www.bilgiustam.com/resimler/2012/11/2520_barriers-effective-interpersonal-communication-1-1-800x800.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22412" y="2209800"/>
            <a:ext cx="4138612" cy="2762523"/>
          </a:xfrm>
          <a:prstGeom prst="rect">
            <a:avLst/>
          </a:prstGeom>
          <a:solidFill>
            <a:srgbClr val="FFFFFF">
              <a:shade val="85000"/>
            </a:srgbClr>
          </a:solidFill>
          <a:ln w="190500" cap="sq">
            <a:solidFill>
              <a:schemeClr val="tx1">
                <a:lumMod val="20000"/>
                <a:lumOff val="80000"/>
              </a:schemeClr>
            </a:solidFill>
            <a:miter lim="800000"/>
          </a:ln>
          <a:effectLst>
            <a:outerShdw blurRad="55000" dist="18000" dir="5400000" algn="tl" rotWithShape="0">
              <a:srgbClr val="000000">
                <a:alpha val="40000"/>
              </a:srgbClr>
            </a:outerShdw>
          </a:effectLst>
          <a:scene3d>
            <a:camera prst="perspectiveRigh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01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Physical  and Cultural Barriers:</a:t>
            </a:r>
            <a:endParaRPr lang="en-GB" dirty="0"/>
          </a:p>
        </p:txBody>
      </p:sp>
      <p:sp>
        <p:nvSpPr>
          <p:cNvPr id="4" name="Content Placeholder 3"/>
          <p:cNvSpPr>
            <a:spLocks noGrp="1"/>
          </p:cNvSpPr>
          <p:nvPr>
            <p:ph sz="half" idx="1"/>
          </p:nvPr>
        </p:nvSpPr>
        <p:spPr/>
        <p:txBody>
          <a:bodyPr/>
          <a:lstStyle/>
          <a:p>
            <a:r>
              <a:rPr lang="en-GB" dirty="0" smtClean="0"/>
              <a:t>Physical Health</a:t>
            </a:r>
          </a:p>
          <a:p>
            <a:r>
              <a:rPr lang="en-GB" dirty="0" smtClean="0"/>
              <a:t>Poor Hearing</a:t>
            </a:r>
          </a:p>
          <a:p>
            <a:r>
              <a:rPr lang="en-GB" dirty="0" smtClean="0"/>
              <a:t>Distances</a:t>
            </a:r>
          </a:p>
          <a:p>
            <a:r>
              <a:rPr lang="en-GB" dirty="0" smtClean="0"/>
              <a:t>Cultural Habits</a:t>
            </a:r>
          </a:p>
          <a:p>
            <a:r>
              <a:rPr lang="en-GB" dirty="0" smtClean="0"/>
              <a:t>Social Norms</a:t>
            </a:r>
          </a:p>
          <a:p>
            <a:endParaRPr lang="en-GB" dirty="0"/>
          </a:p>
        </p:txBody>
      </p:sp>
      <p:pic>
        <p:nvPicPr>
          <p:cNvPr id="47106" name="Picture 2" descr="http://3.bp.blogspot.com/-_C4pa6OZHI0/Up9MHP_ZEJI/AAAAAAAAAFI/3NQ-4Esa7Jc/s1600/cd.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56412" y="1678763"/>
            <a:ext cx="4204493" cy="3792129"/>
          </a:xfrm>
          <a:prstGeom prst="rect">
            <a:avLst/>
          </a:prstGeom>
          <a:solidFill>
            <a:srgbClr val="FFFFFF">
              <a:shade val="85000"/>
            </a:srgbClr>
          </a:solidFill>
          <a:ln w="190500" cap="sq">
            <a:solidFill>
              <a:schemeClr val="tx1">
                <a:lumMod val="20000"/>
                <a:lumOff val="80000"/>
              </a:schemeClr>
            </a:solidFill>
            <a:miter lim="800000"/>
          </a:ln>
          <a:effectLst>
            <a:outerShdw blurRad="55000" dist="18000" dir="5400000" algn="tl" rotWithShape="0">
              <a:srgbClr val="000000">
                <a:alpha val="40000"/>
              </a:srgbClr>
            </a:outerShdw>
          </a:effectLst>
          <a:scene3d>
            <a:camera prst="perspectiveLef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370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838200"/>
            <a:ext cx="10058400" cy="4622074"/>
          </a:xfrm>
          <a:prstGeom prst="rect">
            <a:avLst/>
          </a:prstGeom>
        </p:spPr>
      </p:pic>
    </p:spTree>
    <p:extLst>
      <p:ext uri="{BB962C8B-B14F-4D97-AF65-F5344CB8AC3E}">
        <p14:creationId xmlns:p14="http://schemas.microsoft.com/office/powerpoint/2010/main" val="2931420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2605966"/>
              </p:ext>
            </p:extLst>
          </p:nvPr>
        </p:nvGraphicFramePr>
        <p:xfrm>
          <a:off x="1117309" y="1701800"/>
          <a:ext cx="10157354"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4647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1202" name="Picture 2" descr="http://www.tvoinews.com/wp-content/uploads/2014/10/thank-you-nic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
            <a:ext cx="12188825" cy="752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261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COMMUNICATION AND TYPES OF COMMUNICATION</a:t>
            </a:r>
            <a:endParaRPr lang="en-GB" sz="3600" dirty="0"/>
          </a:p>
        </p:txBody>
      </p:sp>
      <p:sp>
        <p:nvSpPr>
          <p:cNvPr id="3" name="Subtitle 2"/>
          <p:cNvSpPr>
            <a:spLocks noGrp="1"/>
          </p:cNvSpPr>
          <p:nvPr>
            <p:ph idx="1"/>
          </p:nvPr>
        </p:nvSpPr>
        <p:spPr/>
        <p:txBody>
          <a:bodyPr>
            <a:normAutofit/>
          </a:bodyPr>
          <a:lstStyle/>
          <a:p>
            <a:pPr marL="0" indent="0">
              <a:buNone/>
            </a:pPr>
            <a:r>
              <a:rPr lang="en-GB" dirty="0" smtClean="0"/>
              <a:t>1. Communication </a:t>
            </a:r>
            <a:r>
              <a:rPr lang="en-GB" dirty="0"/>
              <a:t>can simply be defined as the process of </a:t>
            </a:r>
            <a:r>
              <a:rPr lang="en-GB" dirty="0" smtClean="0"/>
              <a:t>originating</a:t>
            </a:r>
            <a:r>
              <a:rPr lang="en-GB" dirty="0"/>
              <a:t>, expressing, transmitting, receiving and responding to information relating to human thoughts/ feelings about certain issues through verbal or non-verbal means aimed at mutual </a:t>
            </a:r>
            <a:r>
              <a:rPr lang="en-GB" dirty="0" smtClean="0"/>
              <a:t>understanding</a:t>
            </a:r>
            <a:endParaRPr lang="en-US" u="sng" dirty="0"/>
          </a:p>
          <a:p>
            <a:pPr marL="0" indent="0">
              <a:buNone/>
            </a:pPr>
            <a:r>
              <a:rPr lang="en-US" dirty="0" smtClean="0"/>
              <a:t>2. </a:t>
            </a:r>
            <a:r>
              <a:rPr lang="en-US" sz="2000" dirty="0" smtClean="0"/>
              <a:t>Communication </a:t>
            </a:r>
            <a:r>
              <a:rPr lang="en-US" sz="2000" dirty="0"/>
              <a:t>is a process of exchanging:</a:t>
            </a:r>
          </a:p>
          <a:p>
            <a:pPr lvl="1"/>
            <a:r>
              <a:rPr lang="en-US" dirty="0"/>
              <a:t> information</a:t>
            </a:r>
          </a:p>
          <a:p>
            <a:pPr lvl="1"/>
            <a:r>
              <a:rPr lang="en-US" dirty="0"/>
              <a:t> ideas, thoughts, feelings and emotions</a:t>
            </a:r>
          </a:p>
          <a:p>
            <a:pPr lvl="1"/>
            <a:r>
              <a:rPr lang="en-US" dirty="0"/>
              <a:t> through speech, signals, writing, or </a:t>
            </a:r>
            <a:r>
              <a:rPr lang="en-US" dirty="0" smtClean="0"/>
              <a:t>behavior.</a:t>
            </a:r>
          </a:p>
          <a:p>
            <a:pPr lvl="1"/>
            <a:endParaRPr lang="en-US" dirty="0"/>
          </a:p>
          <a:p>
            <a:pPr marL="0" indent="0">
              <a:buNone/>
            </a:pPr>
            <a:endParaRPr lang="en-US" b="1" dirty="0" smtClean="0">
              <a:solidFill>
                <a:schemeClr val="tx1"/>
              </a:solidFill>
            </a:endParaRPr>
          </a:p>
          <a:p>
            <a:endParaRPr lang="en-US" b="1" dirty="0" smtClean="0">
              <a:solidFill>
                <a:schemeClr val="tx1"/>
              </a:solidFill>
            </a:endParaRPr>
          </a:p>
          <a:p>
            <a:endParaRPr lang="en-GB" b="1" dirty="0">
              <a:solidFill>
                <a:schemeClr val="tx1"/>
              </a:solidFill>
            </a:endParaRPr>
          </a:p>
          <a:p>
            <a:endParaRPr lang="en-GB" dirty="0"/>
          </a:p>
        </p:txBody>
      </p:sp>
    </p:spTree>
    <p:extLst>
      <p:ext uri="{BB962C8B-B14F-4D97-AF65-F5344CB8AC3E}">
        <p14:creationId xmlns:p14="http://schemas.microsoft.com/office/powerpoint/2010/main" val="248906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Definitions cont.</a:t>
            </a:r>
            <a:endParaRPr lang="en-GB" dirty="0"/>
          </a:p>
        </p:txBody>
      </p:sp>
      <p:sp>
        <p:nvSpPr>
          <p:cNvPr id="3" name="Content Placeholder 2"/>
          <p:cNvSpPr>
            <a:spLocks noGrp="1"/>
          </p:cNvSpPr>
          <p:nvPr>
            <p:ph idx="1"/>
          </p:nvPr>
        </p:nvSpPr>
        <p:spPr/>
        <p:txBody>
          <a:bodyPr/>
          <a:lstStyle/>
          <a:p>
            <a:pPr marL="0" indent="0">
              <a:buNone/>
            </a:pPr>
            <a:r>
              <a:rPr lang="en-US" dirty="0" smtClean="0">
                <a:ea typeface="Times New Roman" panose="02020603050405020304" pitchFamily="18" charset="0"/>
                <a:cs typeface="Times New Roman" panose="02020603050405020304" pitchFamily="18" charset="0"/>
              </a:rPr>
              <a:t>3. Communication </a:t>
            </a:r>
            <a:r>
              <a:rPr lang="en-US" dirty="0">
                <a:ea typeface="Times New Roman" panose="02020603050405020304" pitchFamily="18" charset="0"/>
                <a:cs typeface="Times New Roman" panose="02020603050405020304" pitchFamily="18" charset="0"/>
              </a:rPr>
              <a:t>can also be defined as the process of originating, expressing, transmitting, receiving and responding to information relating to human thoughts/ feelings about certain issues through verbal or non-verbal means aimed at mutual understanding. At times, communication is seen as a process through which humankind can either “cause” or “solve” problems</a:t>
            </a:r>
            <a:endParaRPr lang="en-GB" dirty="0"/>
          </a:p>
        </p:txBody>
      </p:sp>
    </p:spTree>
    <p:extLst>
      <p:ext uri="{BB962C8B-B14F-4D97-AF65-F5344CB8AC3E}">
        <p14:creationId xmlns:p14="http://schemas.microsoft.com/office/powerpoint/2010/main" val="93272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Question:</a:t>
            </a:r>
            <a:endParaRPr lang="en-US" dirty="0"/>
          </a:p>
        </p:txBody>
      </p:sp>
      <p:sp>
        <p:nvSpPr>
          <p:cNvPr id="6" name="Content Placeholder 5"/>
          <p:cNvSpPr>
            <a:spLocks noGrp="1"/>
          </p:cNvSpPr>
          <p:nvPr>
            <p:ph sz="quarter" idx="4"/>
          </p:nvPr>
        </p:nvSpPr>
        <p:spPr/>
        <p:txBody>
          <a:bodyPr>
            <a:normAutofit/>
          </a:bodyPr>
          <a:lstStyle/>
          <a:p>
            <a:pPr marL="0" indent="0">
              <a:buNone/>
            </a:pPr>
            <a:endParaRPr lang="en-US" dirty="0"/>
          </a:p>
          <a:p>
            <a:pPr marL="0" indent="0">
              <a:buNone/>
            </a:pPr>
            <a:r>
              <a:rPr lang="en-US" sz="2800" b="1" dirty="0" smtClean="0"/>
              <a:t>WHAT </a:t>
            </a:r>
            <a:r>
              <a:rPr lang="en-US" sz="2800" b="1" dirty="0"/>
              <a:t>WOULD MAKE YOUR AUDIENCE/CLIENTS ACCEPT OR BE ATTRACTED TO YOUR MESSAGE?</a:t>
            </a:r>
          </a:p>
          <a:p>
            <a:endParaRPr lang="en-GB" dirty="0"/>
          </a:p>
        </p:txBody>
      </p:sp>
      <p:pic>
        <p:nvPicPr>
          <p:cNvPr id="2050" name="Picture 2" descr="http://images.clipartpanda.com/question-mark-icon-pT5eMekqc.pn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1370012" y="1608836"/>
            <a:ext cx="39624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3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bookstack presentation (widescreen)</Template>
  <TotalTime>0</TotalTime>
  <Words>2057</Words>
  <Application>Microsoft Office PowerPoint</Application>
  <PresentationFormat>Custom</PresentationFormat>
  <Paragraphs>353</Paragraphs>
  <Slides>66</Slides>
  <Notes>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 Unicode MS</vt:lpstr>
      <vt:lpstr>Arial</vt:lpstr>
      <vt:lpstr>Calibri</vt:lpstr>
      <vt:lpstr>Century Gothic</vt:lpstr>
      <vt:lpstr>Symbol</vt:lpstr>
      <vt:lpstr>Times New Roman</vt:lpstr>
      <vt:lpstr>Books 16x9</vt:lpstr>
      <vt:lpstr>Communication and Types of Communication</vt:lpstr>
      <vt:lpstr>PowerPoint Presentation</vt:lpstr>
      <vt:lpstr>Communication</vt:lpstr>
      <vt:lpstr>Communication is a series of experiences based on </vt:lpstr>
      <vt:lpstr>Goals of Communication</vt:lpstr>
      <vt:lpstr>Objectives:</vt:lpstr>
      <vt:lpstr>COMMUNICATION AND TYPES OF COMMUNICATION</vt:lpstr>
      <vt:lpstr>Definitions cont.</vt:lpstr>
      <vt:lpstr>Quick Question:</vt:lpstr>
      <vt:lpstr>Characteristics of effective messages:</vt:lpstr>
      <vt:lpstr>Note:</vt:lpstr>
      <vt:lpstr>Note:</vt:lpstr>
      <vt:lpstr>Types of Communication</vt:lpstr>
      <vt:lpstr>Types cont.</vt:lpstr>
      <vt:lpstr>Channels of Communication</vt:lpstr>
      <vt:lpstr>Advantages of Formal Communication</vt:lpstr>
      <vt:lpstr>Disadvantages of Formal  Communication</vt:lpstr>
      <vt:lpstr>Informal Communication</vt:lpstr>
      <vt:lpstr>Types of Informal Communication</vt:lpstr>
      <vt:lpstr>Grapevine has the following features</vt:lpstr>
      <vt:lpstr>Advantages of Informal Communication</vt:lpstr>
      <vt:lpstr>Disadvantages of Informal Communication</vt:lpstr>
      <vt:lpstr>Direction or Flow of Communication</vt:lpstr>
      <vt:lpstr>Types of Communication</vt:lpstr>
      <vt:lpstr>Verbal Communication</vt:lpstr>
      <vt:lpstr>    Oral Communication </vt:lpstr>
      <vt:lpstr>Skills Required for Oral Presentation</vt:lpstr>
      <vt:lpstr>Oral Communication</vt:lpstr>
      <vt:lpstr>Written Communication</vt:lpstr>
      <vt:lpstr>Importance of Written  Communication</vt:lpstr>
      <vt:lpstr>How to Improve Written Communication Skills:</vt:lpstr>
      <vt:lpstr>         Nonverbal Communication </vt:lpstr>
      <vt:lpstr>Non-verbal communication</vt:lpstr>
      <vt:lpstr>Conveyance ratios of a Message:</vt:lpstr>
      <vt:lpstr>Types of Non-verbal  communication</vt:lpstr>
      <vt:lpstr> KINESICS (BODY LANGUAGE)  </vt:lpstr>
      <vt:lpstr>Haptics (Touch Language)</vt:lpstr>
      <vt:lpstr>Proxemics (Space language)</vt:lpstr>
      <vt:lpstr>Symbolic Communication</vt:lpstr>
      <vt:lpstr>METACOMMUNICATION:</vt:lpstr>
      <vt:lpstr>Paraverbal Messages</vt:lpstr>
      <vt:lpstr>The Communication Process</vt:lpstr>
      <vt:lpstr>THE COMMUNICATION PROCESS</vt:lpstr>
      <vt:lpstr>Components of the communication Process</vt:lpstr>
      <vt:lpstr>Communication Models</vt:lpstr>
      <vt:lpstr>Communication Models</vt:lpstr>
      <vt:lpstr>Communication types based on style and purpose </vt:lpstr>
      <vt:lpstr>COMMUNICATION SUMMARY</vt:lpstr>
      <vt:lpstr>What Makes an Effective Communicator</vt:lpstr>
      <vt:lpstr>What is Effective Communication</vt:lpstr>
      <vt:lpstr>Uses of effective communication</vt:lpstr>
      <vt:lpstr>7Cs of 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BARRIERS IN COMMUNICATION</vt:lpstr>
      <vt:lpstr>Organizational Barriers</vt:lpstr>
      <vt:lpstr>Psychological Barriers</vt:lpstr>
      <vt:lpstr>Physical  and Cultural Barriers:</vt:lpstr>
      <vt:lpstr>PowerPoint Presentation</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2015-07-05T13:00:13Z</dcterms:created>
  <dcterms:modified xsi:type="dcterms:W3CDTF">2015-07-05T19:11:04Z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TC027879409991</vt:lpwstr>
  </property>
</Properties>
</file>